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y="6858000" cx="12192000"/>
  <p:notesSz cx="6858000" cy="9144000"/>
  <p:embeddedFontLst>
    <p:embeddedFont>
      <p:font typeface="Corbel"/>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9" roundtripDataSignature="AMtx7mjR4PYgkCtQPEUNXx5N5NSnEvX7i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Corbel-bold.fntdata"/><Relationship Id="rId25" Type="http://schemas.openxmlformats.org/officeDocument/2006/relationships/font" Target="fonts/Corbel-regular.fntdata"/><Relationship Id="rId28" Type="http://schemas.openxmlformats.org/officeDocument/2006/relationships/font" Target="fonts/Corbel-boldItalic.fntdata"/><Relationship Id="rId27" Type="http://schemas.openxmlformats.org/officeDocument/2006/relationships/font" Target="fonts/Corbel-italic.fntdata"/><Relationship Id="rId5" Type="http://schemas.openxmlformats.org/officeDocument/2006/relationships/slide" Target="slides/slide1.xml"/><Relationship Id="rId6" Type="http://schemas.openxmlformats.org/officeDocument/2006/relationships/slide" Target="slides/slide2.xml"/><Relationship Id="rId29" Type="http://customschemas.google.com/relationships/presentationmetadata" Target="metadata"/><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6" name="Google Shape;86;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2cf8f330915_0_4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9" name="Google Shape;139;g2cf8f330915_0_4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2cf8f330915_0_5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5" name="Google Shape;145;g2cf8f330915_0_5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2cf8f330915_0_6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1" name="Google Shape;151;g2cf8f330915_0_6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2cf8f330915_0_6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7" name="Google Shape;157;g2cf8f330915_0_6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2cf8f330915_0_7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3" name="Google Shape;163;g2cf8f330915_0_7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9" name="Google Shape;169;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5" name="Google Shape;175;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1" name="Google Shape;181;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2cf8f330915_0_8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7" name="Google Shape;187;g2cf8f330915_0_8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2cf8f330915_0_8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3" name="Google Shape;193;g2cf8f330915_0_8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2cf8f330915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1" name="Google Shape;91;g2cf8f330915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2cf8f330915_0_9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9" name="Google Shape;199;g2cf8f330915_0_9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2cf8f330915_0_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7" name="Google Shape;97;g2cf8f330915_0_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2cf8f330915_0_1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3" name="Google Shape;103;g2cf8f330915_0_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2cf8f330915_0_1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9" name="Google Shape;109;g2cf8f330915_0_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2cf8f330915_0_2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5" name="Google Shape;115;g2cf8f330915_0_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2cf8f330915_0_3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1" name="Google Shape;121;g2cf8f330915_0_3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2cf8f330915_0_3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7" name="Google Shape;127;g2cf8f330915_0_3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2cf8f330915_0_4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3" name="Google Shape;133;g2cf8f330915_0_4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13" name="Shape 13"/>
        <p:cNvGrpSpPr/>
        <p:nvPr/>
      </p:nvGrpSpPr>
      <p:grpSpPr>
        <a:xfrm>
          <a:off x="0" y="0"/>
          <a:ext cx="0" cy="0"/>
          <a:chOff x="0" y="0"/>
          <a:chExt cx="0" cy="0"/>
        </a:xfrm>
      </p:grpSpPr>
      <p:sp>
        <p:nvSpPr>
          <p:cNvPr id="14" name="Google Shape;14;p12"/>
          <p:cNvSpPr/>
          <p:nvPr/>
        </p:nvSpPr>
        <p:spPr>
          <a:xfrm>
            <a:off x="0" y="761999"/>
            <a:ext cx="9141619" cy="5334001"/>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 name="Google Shape;15;p12"/>
          <p:cNvSpPr/>
          <p:nvPr/>
        </p:nvSpPr>
        <p:spPr>
          <a:xfrm>
            <a:off x="9270263" y="761999"/>
            <a:ext cx="2925318" cy="5334001"/>
          </a:xfrm>
          <a:prstGeom prst="rect">
            <a:avLst/>
          </a:prstGeom>
          <a:solidFill>
            <a:srgbClr val="C8C8C8">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 name="Google Shape;16;p12"/>
          <p:cNvSpPr txBox="1"/>
          <p:nvPr>
            <p:ph type="ctrTitle"/>
          </p:nvPr>
        </p:nvSpPr>
        <p:spPr>
          <a:xfrm>
            <a:off x="1069848" y="1298448"/>
            <a:ext cx="7315200" cy="3255264"/>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FFFFFF"/>
              </a:buClr>
              <a:buSzPts val="5900"/>
              <a:buFont typeface="Corbel"/>
              <a:buNone/>
              <a:defRPr sz="59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12"/>
          <p:cNvSpPr txBox="1"/>
          <p:nvPr>
            <p:ph idx="1" type="subTitle"/>
          </p:nvPr>
        </p:nvSpPr>
        <p:spPr>
          <a:xfrm>
            <a:off x="1100015" y="4670246"/>
            <a:ext cx="7315200" cy="914400"/>
          </a:xfrm>
          <a:prstGeom prst="rect">
            <a:avLst/>
          </a:prstGeom>
          <a:noFill/>
          <a:ln>
            <a:noFill/>
          </a:ln>
        </p:spPr>
        <p:txBody>
          <a:bodyPr anchorCtr="0" anchor="t" bIns="45700" lIns="91425" spcFirstLastPara="1" rIns="91425" wrap="square" tIns="45700">
            <a:normAutofit/>
          </a:bodyPr>
          <a:lstStyle>
            <a:lvl1pPr lvl="0" algn="l">
              <a:lnSpc>
                <a:spcPct val="90000"/>
              </a:lnSpc>
              <a:spcBef>
                <a:spcPts val="1200"/>
              </a:spcBef>
              <a:spcAft>
                <a:spcPts val="0"/>
              </a:spcAft>
              <a:buSzPts val="2200"/>
              <a:buNone/>
              <a:defRPr sz="2200" cap="none">
                <a:solidFill>
                  <a:srgbClr val="DAE5F1"/>
                </a:solidFill>
              </a:defRPr>
            </a:lvl1pPr>
            <a:lvl2pPr lvl="1" algn="ctr">
              <a:lnSpc>
                <a:spcPct val="90000"/>
              </a:lnSpc>
              <a:spcBef>
                <a:spcPts val="250"/>
              </a:spcBef>
              <a:spcAft>
                <a:spcPts val="0"/>
              </a:spcAft>
              <a:buSzPts val="2200"/>
              <a:buNone/>
              <a:defRPr sz="2200"/>
            </a:lvl2pPr>
            <a:lvl3pPr lvl="2" algn="ctr">
              <a:lnSpc>
                <a:spcPct val="90000"/>
              </a:lnSpc>
              <a:spcBef>
                <a:spcPts val="250"/>
              </a:spcBef>
              <a:spcAft>
                <a:spcPts val="0"/>
              </a:spcAft>
              <a:buSzPts val="2200"/>
              <a:buNone/>
              <a:defRPr sz="2200"/>
            </a:lvl3pPr>
            <a:lvl4pPr lvl="3" algn="ctr">
              <a:lnSpc>
                <a:spcPct val="90000"/>
              </a:lnSpc>
              <a:spcBef>
                <a:spcPts val="250"/>
              </a:spcBef>
              <a:spcAft>
                <a:spcPts val="0"/>
              </a:spcAft>
              <a:buSzPts val="2000"/>
              <a:buNone/>
              <a:defRPr sz="2000"/>
            </a:lvl4pPr>
            <a:lvl5pPr lvl="4" algn="ctr">
              <a:lnSpc>
                <a:spcPct val="90000"/>
              </a:lnSpc>
              <a:spcBef>
                <a:spcPts val="250"/>
              </a:spcBef>
              <a:spcAft>
                <a:spcPts val="0"/>
              </a:spcAft>
              <a:buSzPts val="2000"/>
              <a:buNone/>
              <a:defRPr sz="2000"/>
            </a:lvl5pPr>
            <a:lvl6pPr lvl="5" algn="ctr">
              <a:lnSpc>
                <a:spcPct val="90000"/>
              </a:lnSpc>
              <a:spcBef>
                <a:spcPts val="250"/>
              </a:spcBef>
              <a:spcAft>
                <a:spcPts val="0"/>
              </a:spcAft>
              <a:buSzPts val="2000"/>
              <a:buNone/>
              <a:defRPr sz="2000"/>
            </a:lvl6pPr>
            <a:lvl7pPr lvl="6" algn="ctr">
              <a:lnSpc>
                <a:spcPct val="90000"/>
              </a:lnSpc>
              <a:spcBef>
                <a:spcPts val="250"/>
              </a:spcBef>
              <a:spcAft>
                <a:spcPts val="0"/>
              </a:spcAft>
              <a:buSzPts val="2000"/>
              <a:buNone/>
              <a:defRPr sz="2000"/>
            </a:lvl7pPr>
            <a:lvl8pPr lvl="7" algn="ctr">
              <a:lnSpc>
                <a:spcPct val="90000"/>
              </a:lnSpc>
              <a:spcBef>
                <a:spcPts val="250"/>
              </a:spcBef>
              <a:spcAft>
                <a:spcPts val="0"/>
              </a:spcAft>
              <a:buSzPts val="2000"/>
              <a:buNone/>
              <a:defRPr sz="2000"/>
            </a:lvl8pPr>
            <a:lvl9pPr lvl="8" algn="ctr">
              <a:lnSpc>
                <a:spcPct val="90000"/>
              </a:lnSpc>
              <a:spcBef>
                <a:spcPts val="250"/>
              </a:spcBef>
              <a:spcAft>
                <a:spcPts val="250"/>
              </a:spcAft>
              <a:buSzPts val="2000"/>
              <a:buNone/>
              <a:defRPr sz="2000"/>
            </a:lvl9pPr>
          </a:lstStyle>
          <a:p/>
        </p:txBody>
      </p:sp>
      <p:sp>
        <p:nvSpPr>
          <p:cNvPr id="18" name="Google Shape;18;p12"/>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2"/>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12"/>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21"/>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21"/>
          <p:cNvSpPr txBox="1"/>
          <p:nvPr>
            <p:ph idx="1" type="body"/>
          </p:nvPr>
        </p:nvSpPr>
        <p:spPr>
          <a:xfrm rot="5400000">
            <a:off x="4966548" y="-233172"/>
            <a:ext cx="5120640" cy="7315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50"/>
              </a:spcBef>
              <a:spcAft>
                <a:spcPts val="0"/>
              </a:spcAft>
              <a:buSzPts val="1800"/>
              <a:buChar char="●"/>
              <a:defRPr/>
            </a:lvl2pPr>
            <a:lvl3pPr indent="-342900" lvl="2" marL="1371600" algn="l">
              <a:lnSpc>
                <a:spcPct val="90000"/>
              </a:lnSpc>
              <a:spcBef>
                <a:spcPts val="250"/>
              </a:spcBef>
              <a:spcAft>
                <a:spcPts val="0"/>
              </a:spcAft>
              <a:buSzPts val="1800"/>
              <a:buChar char="●"/>
              <a:defRPr/>
            </a:lvl3pPr>
            <a:lvl4pPr indent="-342900" lvl="3" marL="1828800" algn="l">
              <a:lnSpc>
                <a:spcPct val="90000"/>
              </a:lnSpc>
              <a:spcBef>
                <a:spcPts val="250"/>
              </a:spcBef>
              <a:spcAft>
                <a:spcPts val="0"/>
              </a:spcAft>
              <a:buSzPts val="1800"/>
              <a:buChar char="●"/>
              <a:defRPr/>
            </a:lvl4pPr>
            <a:lvl5pPr indent="-342900" lvl="4" marL="2286000" algn="l">
              <a:lnSpc>
                <a:spcPct val="90000"/>
              </a:lnSpc>
              <a:spcBef>
                <a:spcPts val="250"/>
              </a:spcBef>
              <a:spcAft>
                <a:spcPts val="0"/>
              </a:spcAft>
              <a:buSzPts val="1800"/>
              <a:buChar char="●"/>
              <a:defRPr/>
            </a:lvl5pPr>
            <a:lvl6pPr indent="-342900" lvl="5" marL="2743200" algn="l">
              <a:lnSpc>
                <a:spcPct val="90000"/>
              </a:lnSpc>
              <a:spcBef>
                <a:spcPts val="250"/>
              </a:spcBef>
              <a:spcAft>
                <a:spcPts val="0"/>
              </a:spcAft>
              <a:buSzPts val="1800"/>
              <a:buChar char="●"/>
              <a:defRPr/>
            </a:lvl6pPr>
            <a:lvl7pPr indent="-342900" lvl="6" marL="3200400" algn="l">
              <a:lnSpc>
                <a:spcPct val="90000"/>
              </a:lnSpc>
              <a:spcBef>
                <a:spcPts val="250"/>
              </a:spcBef>
              <a:spcAft>
                <a:spcPts val="0"/>
              </a:spcAft>
              <a:buSzPts val="1800"/>
              <a:buChar char="●"/>
              <a:defRPr/>
            </a:lvl7pPr>
            <a:lvl8pPr indent="-342900" lvl="7" marL="3657600" algn="l">
              <a:lnSpc>
                <a:spcPct val="90000"/>
              </a:lnSpc>
              <a:spcBef>
                <a:spcPts val="250"/>
              </a:spcBef>
              <a:spcAft>
                <a:spcPts val="0"/>
              </a:spcAft>
              <a:buSzPts val="1800"/>
              <a:buChar char="●"/>
              <a:defRPr/>
            </a:lvl8pPr>
            <a:lvl9pPr indent="-342900" lvl="8" marL="4114800" algn="l">
              <a:lnSpc>
                <a:spcPct val="90000"/>
              </a:lnSpc>
              <a:spcBef>
                <a:spcPts val="250"/>
              </a:spcBef>
              <a:spcAft>
                <a:spcPts val="250"/>
              </a:spcAft>
              <a:buSzPts val="1800"/>
              <a:buChar char="●"/>
              <a:defRPr/>
            </a:lvl9pPr>
          </a:lstStyle>
          <a:p/>
        </p:txBody>
      </p:sp>
      <p:sp>
        <p:nvSpPr>
          <p:cNvPr id="75" name="Google Shape;75;p21"/>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1"/>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21"/>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22"/>
          <p:cNvSpPr txBox="1"/>
          <p:nvPr>
            <p:ph type="title"/>
          </p:nvPr>
        </p:nvSpPr>
        <p:spPr>
          <a:xfrm rot="5400000">
            <a:off x="-685800" y="2057400"/>
            <a:ext cx="4953000" cy="28194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22"/>
          <p:cNvSpPr txBox="1"/>
          <p:nvPr>
            <p:ph idx="1" type="body"/>
          </p:nvPr>
        </p:nvSpPr>
        <p:spPr>
          <a:xfrm rot="5400000">
            <a:off x="4965192" y="-228600"/>
            <a:ext cx="5120640" cy="7315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50"/>
              </a:spcBef>
              <a:spcAft>
                <a:spcPts val="0"/>
              </a:spcAft>
              <a:buSzPts val="1800"/>
              <a:buChar char="●"/>
              <a:defRPr/>
            </a:lvl2pPr>
            <a:lvl3pPr indent="-342900" lvl="2" marL="1371600" algn="l">
              <a:lnSpc>
                <a:spcPct val="90000"/>
              </a:lnSpc>
              <a:spcBef>
                <a:spcPts val="250"/>
              </a:spcBef>
              <a:spcAft>
                <a:spcPts val="0"/>
              </a:spcAft>
              <a:buSzPts val="1800"/>
              <a:buChar char="●"/>
              <a:defRPr/>
            </a:lvl3pPr>
            <a:lvl4pPr indent="-342900" lvl="3" marL="1828800" algn="l">
              <a:lnSpc>
                <a:spcPct val="90000"/>
              </a:lnSpc>
              <a:spcBef>
                <a:spcPts val="250"/>
              </a:spcBef>
              <a:spcAft>
                <a:spcPts val="0"/>
              </a:spcAft>
              <a:buSzPts val="1800"/>
              <a:buChar char="●"/>
              <a:defRPr/>
            </a:lvl4pPr>
            <a:lvl5pPr indent="-342900" lvl="4" marL="2286000" algn="l">
              <a:lnSpc>
                <a:spcPct val="90000"/>
              </a:lnSpc>
              <a:spcBef>
                <a:spcPts val="250"/>
              </a:spcBef>
              <a:spcAft>
                <a:spcPts val="0"/>
              </a:spcAft>
              <a:buSzPts val="1800"/>
              <a:buChar char="●"/>
              <a:defRPr/>
            </a:lvl5pPr>
            <a:lvl6pPr indent="-342900" lvl="5" marL="2743200" algn="l">
              <a:lnSpc>
                <a:spcPct val="90000"/>
              </a:lnSpc>
              <a:spcBef>
                <a:spcPts val="250"/>
              </a:spcBef>
              <a:spcAft>
                <a:spcPts val="0"/>
              </a:spcAft>
              <a:buSzPts val="1800"/>
              <a:buChar char="●"/>
              <a:defRPr/>
            </a:lvl6pPr>
            <a:lvl7pPr indent="-342900" lvl="6" marL="3200400" algn="l">
              <a:lnSpc>
                <a:spcPct val="90000"/>
              </a:lnSpc>
              <a:spcBef>
                <a:spcPts val="250"/>
              </a:spcBef>
              <a:spcAft>
                <a:spcPts val="0"/>
              </a:spcAft>
              <a:buSzPts val="1800"/>
              <a:buChar char="●"/>
              <a:defRPr/>
            </a:lvl7pPr>
            <a:lvl8pPr indent="-342900" lvl="7" marL="3657600" algn="l">
              <a:lnSpc>
                <a:spcPct val="90000"/>
              </a:lnSpc>
              <a:spcBef>
                <a:spcPts val="250"/>
              </a:spcBef>
              <a:spcAft>
                <a:spcPts val="0"/>
              </a:spcAft>
              <a:buSzPts val="1800"/>
              <a:buChar char="●"/>
              <a:defRPr/>
            </a:lvl8pPr>
            <a:lvl9pPr indent="-342900" lvl="8" marL="4114800" algn="l">
              <a:lnSpc>
                <a:spcPct val="90000"/>
              </a:lnSpc>
              <a:spcBef>
                <a:spcPts val="250"/>
              </a:spcBef>
              <a:spcAft>
                <a:spcPts val="250"/>
              </a:spcAft>
              <a:buSzPts val="1800"/>
              <a:buChar char="●"/>
              <a:defRPr/>
            </a:lvl9pPr>
          </a:lstStyle>
          <a:p/>
        </p:txBody>
      </p:sp>
      <p:sp>
        <p:nvSpPr>
          <p:cNvPr id="81" name="Google Shape;81;p22"/>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22"/>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22"/>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3"/>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13"/>
          <p:cNvSpPr txBox="1"/>
          <p:nvPr>
            <p:ph idx="1" type="body"/>
          </p:nvPr>
        </p:nvSpPr>
        <p:spPr>
          <a:xfrm>
            <a:off x="3869268" y="864108"/>
            <a:ext cx="7315200" cy="5120640"/>
          </a:xfrm>
          <a:prstGeom prst="rect">
            <a:avLst/>
          </a:prstGeom>
          <a:noFill/>
          <a:ln>
            <a:noFill/>
          </a:ln>
        </p:spPr>
        <p:txBody>
          <a:bodyPr anchorCtr="0" anchor="ctr"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50"/>
              </a:spcBef>
              <a:spcAft>
                <a:spcPts val="0"/>
              </a:spcAft>
              <a:buSzPts val="1800"/>
              <a:buChar char="●"/>
              <a:defRPr/>
            </a:lvl2pPr>
            <a:lvl3pPr indent="-342900" lvl="2" marL="1371600" algn="l">
              <a:lnSpc>
                <a:spcPct val="90000"/>
              </a:lnSpc>
              <a:spcBef>
                <a:spcPts val="250"/>
              </a:spcBef>
              <a:spcAft>
                <a:spcPts val="0"/>
              </a:spcAft>
              <a:buSzPts val="1800"/>
              <a:buChar char="●"/>
              <a:defRPr/>
            </a:lvl3pPr>
            <a:lvl4pPr indent="-342900" lvl="3" marL="1828800" algn="l">
              <a:lnSpc>
                <a:spcPct val="90000"/>
              </a:lnSpc>
              <a:spcBef>
                <a:spcPts val="250"/>
              </a:spcBef>
              <a:spcAft>
                <a:spcPts val="0"/>
              </a:spcAft>
              <a:buSzPts val="1800"/>
              <a:buChar char="●"/>
              <a:defRPr/>
            </a:lvl4pPr>
            <a:lvl5pPr indent="-342900" lvl="4" marL="2286000" algn="l">
              <a:lnSpc>
                <a:spcPct val="90000"/>
              </a:lnSpc>
              <a:spcBef>
                <a:spcPts val="250"/>
              </a:spcBef>
              <a:spcAft>
                <a:spcPts val="0"/>
              </a:spcAft>
              <a:buSzPts val="1800"/>
              <a:buChar char="●"/>
              <a:defRPr/>
            </a:lvl5pPr>
            <a:lvl6pPr indent="-342900" lvl="5" marL="2743200" algn="l">
              <a:lnSpc>
                <a:spcPct val="90000"/>
              </a:lnSpc>
              <a:spcBef>
                <a:spcPts val="250"/>
              </a:spcBef>
              <a:spcAft>
                <a:spcPts val="0"/>
              </a:spcAft>
              <a:buSzPts val="1800"/>
              <a:buChar char="●"/>
              <a:defRPr/>
            </a:lvl6pPr>
            <a:lvl7pPr indent="-342900" lvl="6" marL="3200400" algn="l">
              <a:lnSpc>
                <a:spcPct val="90000"/>
              </a:lnSpc>
              <a:spcBef>
                <a:spcPts val="250"/>
              </a:spcBef>
              <a:spcAft>
                <a:spcPts val="0"/>
              </a:spcAft>
              <a:buSzPts val="1800"/>
              <a:buChar char="●"/>
              <a:defRPr/>
            </a:lvl7pPr>
            <a:lvl8pPr indent="-342900" lvl="7" marL="3657600" algn="l">
              <a:lnSpc>
                <a:spcPct val="90000"/>
              </a:lnSpc>
              <a:spcBef>
                <a:spcPts val="250"/>
              </a:spcBef>
              <a:spcAft>
                <a:spcPts val="0"/>
              </a:spcAft>
              <a:buSzPts val="1800"/>
              <a:buChar char="●"/>
              <a:defRPr/>
            </a:lvl8pPr>
            <a:lvl9pPr indent="-342900" lvl="8" marL="4114800" algn="l">
              <a:lnSpc>
                <a:spcPct val="90000"/>
              </a:lnSpc>
              <a:spcBef>
                <a:spcPts val="250"/>
              </a:spcBef>
              <a:spcAft>
                <a:spcPts val="250"/>
              </a:spcAft>
              <a:buSzPts val="1800"/>
              <a:buChar char="●"/>
              <a:defRPr/>
            </a:lvl9pPr>
          </a:lstStyle>
          <a:p/>
        </p:txBody>
      </p:sp>
      <p:sp>
        <p:nvSpPr>
          <p:cNvPr id="24" name="Google Shape;24;p13"/>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13"/>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3"/>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4"/>
          <p:cNvSpPr txBox="1"/>
          <p:nvPr>
            <p:ph type="title"/>
          </p:nvPr>
        </p:nvSpPr>
        <p:spPr>
          <a:xfrm>
            <a:off x="3867912" y="1298448"/>
            <a:ext cx="7315200" cy="3255264"/>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595959"/>
              </a:buClr>
              <a:buSzPts val="5900"/>
              <a:buFont typeface="Corbel"/>
              <a:buNone/>
              <a:defRPr b="0" sz="5900">
                <a:solidFill>
                  <a:srgbClr val="59595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14"/>
          <p:cNvSpPr txBox="1"/>
          <p:nvPr>
            <p:ph idx="1" type="body"/>
          </p:nvPr>
        </p:nvSpPr>
        <p:spPr>
          <a:xfrm>
            <a:off x="3886200" y="4672584"/>
            <a:ext cx="7315200" cy="9144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2200"/>
              <a:buNone/>
              <a:defRPr sz="2200" cap="none">
                <a:solidFill>
                  <a:srgbClr val="595959"/>
                </a:solidFill>
              </a:defRPr>
            </a:lvl1pPr>
            <a:lvl2pPr indent="-228600" lvl="1" marL="914400" algn="l">
              <a:lnSpc>
                <a:spcPct val="90000"/>
              </a:lnSpc>
              <a:spcBef>
                <a:spcPts val="250"/>
              </a:spcBef>
              <a:spcAft>
                <a:spcPts val="0"/>
              </a:spcAft>
              <a:buSzPts val="1800"/>
              <a:buNone/>
              <a:defRPr sz="1800">
                <a:solidFill>
                  <a:srgbClr val="888888"/>
                </a:solidFill>
              </a:defRPr>
            </a:lvl2pPr>
            <a:lvl3pPr indent="-228600" lvl="2" marL="1371600" algn="l">
              <a:lnSpc>
                <a:spcPct val="90000"/>
              </a:lnSpc>
              <a:spcBef>
                <a:spcPts val="250"/>
              </a:spcBef>
              <a:spcAft>
                <a:spcPts val="0"/>
              </a:spcAft>
              <a:buSzPts val="1600"/>
              <a:buNone/>
              <a:defRPr sz="1600">
                <a:solidFill>
                  <a:srgbClr val="888888"/>
                </a:solidFill>
              </a:defRPr>
            </a:lvl3pPr>
            <a:lvl4pPr indent="-228600" lvl="3" marL="1828800" algn="l">
              <a:lnSpc>
                <a:spcPct val="90000"/>
              </a:lnSpc>
              <a:spcBef>
                <a:spcPts val="250"/>
              </a:spcBef>
              <a:spcAft>
                <a:spcPts val="0"/>
              </a:spcAft>
              <a:buSzPts val="1400"/>
              <a:buNone/>
              <a:defRPr sz="1400">
                <a:solidFill>
                  <a:srgbClr val="888888"/>
                </a:solidFill>
              </a:defRPr>
            </a:lvl4pPr>
            <a:lvl5pPr indent="-228600" lvl="4" marL="2286000" algn="l">
              <a:lnSpc>
                <a:spcPct val="90000"/>
              </a:lnSpc>
              <a:spcBef>
                <a:spcPts val="250"/>
              </a:spcBef>
              <a:spcAft>
                <a:spcPts val="0"/>
              </a:spcAft>
              <a:buSzPts val="1400"/>
              <a:buNone/>
              <a:defRPr sz="1400">
                <a:solidFill>
                  <a:srgbClr val="888888"/>
                </a:solidFill>
              </a:defRPr>
            </a:lvl5pPr>
            <a:lvl6pPr indent="-228600" lvl="5" marL="2743200" algn="l">
              <a:lnSpc>
                <a:spcPct val="90000"/>
              </a:lnSpc>
              <a:spcBef>
                <a:spcPts val="250"/>
              </a:spcBef>
              <a:spcAft>
                <a:spcPts val="0"/>
              </a:spcAft>
              <a:buSzPts val="1400"/>
              <a:buNone/>
              <a:defRPr sz="1400">
                <a:solidFill>
                  <a:srgbClr val="888888"/>
                </a:solidFill>
              </a:defRPr>
            </a:lvl6pPr>
            <a:lvl7pPr indent="-228600" lvl="6" marL="3200400" algn="l">
              <a:lnSpc>
                <a:spcPct val="90000"/>
              </a:lnSpc>
              <a:spcBef>
                <a:spcPts val="250"/>
              </a:spcBef>
              <a:spcAft>
                <a:spcPts val="0"/>
              </a:spcAft>
              <a:buSzPts val="1400"/>
              <a:buNone/>
              <a:defRPr sz="1400">
                <a:solidFill>
                  <a:srgbClr val="888888"/>
                </a:solidFill>
              </a:defRPr>
            </a:lvl7pPr>
            <a:lvl8pPr indent="-228600" lvl="7" marL="3657600" algn="l">
              <a:lnSpc>
                <a:spcPct val="90000"/>
              </a:lnSpc>
              <a:spcBef>
                <a:spcPts val="250"/>
              </a:spcBef>
              <a:spcAft>
                <a:spcPts val="0"/>
              </a:spcAft>
              <a:buSzPts val="1400"/>
              <a:buNone/>
              <a:defRPr sz="1400">
                <a:solidFill>
                  <a:srgbClr val="888888"/>
                </a:solidFill>
              </a:defRPr>
            </a:lvl8pPr>
            <a:lvl9pPr indent="-228600" lvl="8" marL="4114800" algn="l">
              <a:lnSpc>
                <a:spcPct val="90000"/>
              </a:lnSpc>
              <a:spcBef>
                <a:spcPts val="250"/>
              </a:spcBef>
              <a:spcAft>
                <a:spcPts val="250"/>
              </a:spcAft>
              <a:buSzPts val="1400"/>
              <a:buNone/>
              <a:defRPr sz="1400">
                <a:solidFill>
                  <a:srgbClr val="888888"/>
                </a:solidFill>
              </a:defRPr>
            </a:lvl9pPr>
          </a:lstStyle>
          <a:p/>
        </p:txBody>
      </p:sp>
      <p:sp>
        <p:nvSpPr>
          <p:cNvPr id="30" name="Google Shape;30;p14"/>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4"/>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4"/>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5"/>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5"/>
          <p:cNvSpPr txBox="1"/>
          <p:nvPr>
            <p:ph idx="1" type="body"/>
          </p:nvPr>
        </p:nvSpPr>
        <p:spPr>
          <a:xfrm>
            <a:off x="3867912" y="868680"/>
            <a:ext cx="3474720" cy="5120640"/>
          </a:xfrm>
          <a:prstGeom prst="rect">
            <a:avLst/>
          </a:prstGeom>
          <a:noFill/>
          <a:ln>
            <a:noFill/>
          </a:ln>
        </p:spPr>
        <p:txBody>
          <a:bodyPr anchorCtr="0" anchor="ctr" bIns="45700" lIns="91425" spcFirstLastPara="1" rIns="91425" wrap="square" tIns="45700">
            <a:normAutofit/>
          </a:bodyPr>
          <a:lstStyle>
            <a:lvl1pPr indent="-355600" lvl="0" marL="457200" algn="l">
              <a:lnSpc>
                <a:spcPct val="90000"/>
              </a:lnSpc>
              <a:spcBef>
                <a:spcPts val="1200"/>
              </a:spcBef>
              <a:spcAft>
                <a:spcPts val="0"/>
              </a:spcAft>
              <a:buSzPts val="2000"/>
              <a:buChar char="●"/>
              <a:defRPr sz="2000"/>
            </a:lvl1pPr>
            <a:lvl2pPr indent="-342900" lvl="1" marL="914400" algn="l">
              <a:lnSpc>
                <a:spcPct val="90000"/>
              </a:lnSpc>
              <a:spcBef>
                <a:spcPts val="250"/>
              </a:spcBef>
              <a:spcAft>
                <a:spcPts val="0"/>
              </a:spcAft>
              <a:buSzPts val="1800"/>
              <a:buChar char="●"/>
              <a:defRPr sz="1800"/>
            </a:lvl2pPr>
            <a:lvl3pPr indent="-330200" lvl="2" marL="1371600" algn="l">
              <a:lnSpc>
                <a:spcPct val="90000"/>
              </a:lnSpc>
              <a:spcBef>
                <a:spcPts val="250"/>
              </a:spcBef>
              <a:spcAft>
                <a:spcPts val="0"/>
              </a:spcAft>
              <a:buSzPts val="1600"/>
              <a:buChar char="●"/>
              <a:defRPr sz="1600"/>
            </a:lvl3pPr>
            <a:lvl4pPr indent="-317500" lvl="3" marL="1828800" algn="l">
              <a:lnSpc>
                <a:spcPct val="90000"/>
              </a:lnSpc>
              <a:spcBef>
                <a:spcPts val="250"/>
              </a:spcBef>
              <a:spcAft>
                <a:spcPts val="0"/>
              </a:spcAft>
              <a:buSzPts val="1400"/>
              <a:buChar char="●"/>
              <a:defRPr sz="1400"/>
            </a:lvl4pPr>
            <a:lvl5pPr indent="-317500" lvl="4" marL="2286000" algn="l">
              <a:lnSpc>
                <a:spcPct val="90000"/>
              </a:lnSpc>
              <a:spcBef>
                <a:spcPts val="250"/>
              </a:spcBef>
              <a:spcAft>
                <a:spcPts val="0"/>
              </a:spcAft>
              <a:buSzPts val="1400"/>
              <a:buChar char="●"/>
              <a:defRPr sz="1400"/>
            </a:lvl5pPr>
            <a:lvl6pPr indent="-317500" lvl="5" marL="2743200" algn="l">
              <a:lnSpc>
                <a:spcPct val="90000"/>
              </a:lnSpc>
              <a:spcBef>
                <a:spcPts val="250"/>
              </a:spcBef>
              <a:spcAft>
                <a:spcPts val="0"/>
              </a:spcAft>
              <a:buSzPts val="1400"/>
              <a:buChar char="●"/>
              <a:defRPr sz="1400"/>
            </a:lvl6pPr>
            <a:lvl7pPr indent="-317500" lvl="6" marL="3200400" algn="l">
              <a:lnSpc>
                <a:spcPct val="90000"/>
              </a:lnSpc>
              <a:spcBef>
                <a:spcPts val="250"/>
              </a:spcBef>
              <a:spcAft>
                <a:spcPts val="0"/>
              </a:spcAft>
              <a:buSzPts val="1400"/>
              <a:buChar char="●"/>
              <a:defRPr sz="1400"/>
            </a:lvl7pPr>
            <a:lvl8pPr indent="-317500" lvl="7" marL="3657600" algn="l">
              <a:lnSpc>
                <a:spcPct val="90000"/>
              </a:lnSpc>
              <a:spcBef>
                <a:spcPts val="250"/>
              </a:spcBef>
              <a:spcAft>
                <a:spcPts val="0"/>
              </a:spcAft>
              <a:buSzPts val="1400"/>
              <a:buChar char="●"/>
              <a:defRPr sz="1400"/>
            </a:lvl8pPr>
            <a:lvl9pPr indent="-317500" lvl="8" marL="4114800" algn="l">
              <a:lnSpc>
                <a:spcPct val="90000"/>
              </a:lnSpc>
              <a:spcBef>
                <a:spcPts val="250"/>
              </a:spcBef>
              <a:spcAft>
                <a:spcPts val="250"/>
              </a:spcAft>
              <a:buSzPts val="1400"/>
              <a:buChar char="●"/>
              <a:defRPr sz="1400"/>
            </a:lvl9pPr>
          </a:lstStyle>
          <a:p/>
        </p:txBody>
      </p:sp>
      <p:sp>
        <p:nvSpPr>
          <p:cNvPr id="36" name="Google Shape;36;p15"/>
          <p:cNvSpPr txBox="1"/>
          <p:nvPr>
            <p:ph idx="2" type="body"/>
          </p:nvPr>
        </p:nvSpPr>
        <p:spPr>
          <a:xfrm>
            <a:off x="7818120" y="868680"/>
            <a:ext cx="3474720" cy="5120640"/>
          </a:xfrm>
          <a:prstGeom prst="rect">
            <a:avLst/>
          </a:prstGeom>
          <a:noFill/>
          <a:ln>
            <a:noFill/>
          </a:ln>
        </p:spPr>
        <p:txBody>
          <a:bodyPr anchorCtr="0" anchor="ctr" bIns="45700" lIns="91425" spcFirstLastPara="1" rIns="91425" wrap="square" tIns="45700">
            <a:normAutofit/>
          </a:bodyPr>
          <a:lstStyle>
            <a:lvl1pPr indent="-355600" lvl="0" marL="457200" algn="l">
              <a:lnSpc>
                <a:spcPct val="90000"/>
              </a:lnSpc>
              <a:spcBef>
                <a:spcPts val="1200"/>
              </a:spcBef>
              <a:spcAft>
                <a:spcPts val="0"/>
              </a:spcAft>
              <a:buSzPts val="2000"/>
              <a:buChar char="●"/>
              <a:defRPr sz="2000"/>
            </a:lvl1pPr>
            <a:lvl2pPr indent="-342900" lvl="1" marL="914400" algn="l">
              <a:lnSpc>
                <a:spcPct val="90000"/>
              </a:lnSpc>
              <a:spcBef>
                <a:spcPts val="250"/>
              </a:spcBef>
              <a:spcAft>
                <a:spcPts val="0"/>
              </a:spcAft>
              <a:buSzPts val="1800"/>
              <a:buChar char="●"/>
              <a:defRPr sz="1800"/>
            </a:lvl2pPr>
            <a:lvl3pPr indent="-330200" lvl="2" marL="1371600" algn="l">
              <a:lnSpc>
                <a:spcPct val="90000"/>
              </a:lnSpc>
              <a:spcBef>
                <a:spcPts val="250"/>
              </a:spcBef>
              <a:spcAft>
                <a:spcPts val="0"/>
              </a:spcAft>
              <a:buSzPts val="1600"/>
              <a:buChar char="●"/>
              <a:defRPr sz="1600"/>
            </a:lvl3pPr>
            <a:lvl4pPr indent="-317500" lvl="3" marL="1828800" algn="l">
              <a:lnSpc>
                <a:spcPct val="90000"/>
              </a:lnSpc>
              <a:spcBef>
                <a:spcPts val="250"/>
              </a:spcBef>
              <a:spcAft>
                <a:spcPts val="0"/>
              </a:spcAft>
              <a:buSzPts val="1400"/>
              <a:buChar char="●"/>
              <a:defRPr sz="1400"/>
            </a:lvl4pPr>
            <a:lvl5pPr indent="-317500" lvl="4" marL="2286000" algn="l">
              <a:lnSpc>
                <a:spcPct val="90000"/>
              </a:lnSpc>
              <a:spcBef>
                <a:spcPts val="250"/>
              </a:spcBef>
              <a:spcAft>
                <a:spcPts val="0"/>
              </a:spcAft>
              <a:buSzPts val="1400"/>
              <a:buChar char="●"/>
              <a:defRPr sz="1400"/>
            </a:lvl5pPr>
            <a:lvl6pPr indent="-317500" lvl="5" marL="2743200" algn="l">
              <a:lnSpc>
                <a:spcPct val="90000"/>
              </a:lnSpc>
              <a:spcBef>
                <a:spcPts val="250"/>
              </a:spcBef>
              <a:spcAft>
                <a:spcPts val="0"/>
              </a:spcAft>
              <a:buSzPts val="1400"/>
              <a:buChar char="●"/>
              <a:defRPr sz="1400"/>
            </a:lvl6pPr>
            <a:lvl7pPr indent="-317500" lvl="6" marL="3200400" algn="l">
              <a:lnSpc>
                <a:spcPct val="90000"/>
              </a:lnSpc>
              <a:spcBef>
                <a:spcPts val="250"/>
              </a:spcBef>
              <a:spcAft>
                <a:spcPts val="0"/>
              </a:spcAft>
              <a:buSzPts val="1400"/>
              <a:buChar char="●"/>
              <a:defRPr sz="1400"/>
            </a:lvl7pPr>
            <a:lvl8pPr indent="-317500" lvl="7" marL="3657600" algn="l">
              <a:lnSpc>
                <a:spcPct val="90000"/>
              </a:lnSpc>
              <a:spcBef>
                <a:spcPts val="250"/>
              </a:spcBef>
              <a:spcAft>
                <a:spcPts val="0"/>
              </a:spcAft>
              <a:buSzPts val="1400"/>
              <a:buChar char="●"/>
              <a:defRPr sz="1400"/>
            </a:lvl8pPr>
            <a:lvl9pPr indent="-317500" lvl="8" marL="4114800" algn="l">
              <a:lnSpc>
                <a:spcPct val="90000"/>
              </a:lnSpc>
              <a:spcBef>
                <a:spcPts val="250"/>
              </a:spcBef>
              <a:spcAft>
                <a:spcPts val="250"/>
              </a:spcAft>
              <a:buSzPts val="1400"/>
              <a:buChar char="●"/>
              <a:defRPr sz="1400"/>
            </a:lvl9pPr>
          </a:lstStyle>
          <a:p/>
        </p:txBody>
      </p:sp>
      <p:sp>
        <p:nvSpPr>
          <p:cNvPr id="37" name="Google Shape;37;p15"/>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5"/>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15"/>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16"/>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16"/>
          <p:cNvSpPr txBox="1"/>
          <p:nvPr>
            <p:ph idx="1" type="body"/>
          </p:nvPr>
        </p:nvSpPr>
        <p:spPr>
          <a:xfrm>
            <a:off x="3867912" y="1023586"/>
            <a:ext cx="3474720" cy="80772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0"/>
              </a:spcBef>
              <a:spcAft>
                <a:spcPts val="0"/>
              </a:spcAft>
              <a:buSzPts val="2000"/>
              <a:buNone/>
              <a:defRPr b="1" sz="2000">
                <a:solidFill>
                  <a:srgbClr val="595959"/>
                </a:solidFill>
              </a:defRPr>
            </a:lvl1pPr>
            <a:lvl2pPr indent="-228600" lvl="1" marL="914400" algn="l">
              <a:lnSpc>
                <a:spcPct val="90000"/>
              </a:lnSpc>
              <a:spcBef>
                <a:spcPts val="250"/>
              </a:spcBef>
              <a:spcAft>
                <a:spcPts val="0"/>
              </a:spcAft>
              <a:buSzPts val="2000"/>
              <a:buNone/>
              <a:defRPr b="1" sz="2000"/>
            </a:lvl2pPr>
            <a:lvl3pPr indent="-228600" lvl="2" marL="1371600" algn="l">
              <a:lnSpc>
                <a:spcPct val="90000"/>
              </a:lnSpc>
              <a:spcBef>
                <a:spcPts val="250"/>
              </a:spcBef>
              <a:spcAft>
                <a:spcPts val="0"/>
              </a:spcAft>
              <a:buSzPts val="1800"/>
              <a:buNone/>
              <a:defRPr b="1" sz="1800"/>
            </a:lvl3pPr>
            <a:lvl4pPr indent="-228600" lvl="3" marL="1828800" algn="l">
              <a:lnSpc>
                <a:spcPct val="90000"/>
              </a:lnSpc>
              <a:spcBef>
                <a:spcPts val="250"/>
              </a:spcBef>
              <a:spcAft>
                <a:spcPts val="0"/>
              </a:spcAft>
              <a:buSzPts val="1600"/>
              <a:buNone/>
              <a:defRPr b="1" sz="1600"/>
            </a:lvl4pPr>
            <a:lvl5pPr indent="-228600" lvl="4" marL="2286000" algn="l">
              <a:lnSpc>
                <a:spcPct val="90000"/>
              </a:lnSpc>
              <a:spcBef>
                <a:spcPts val="250"/>
              </a:spcBef>
              <a:spcAft>
                <a:spcPts val="0"/>
              </a:spcAft>
              <a:buSzPts val="1600"/>
              <a:buNone/>
              <a:defRPr b="1" sz="1600"/>
            </a:lvl5pPr>
            <a:lvl6pPr indent="-228600" lvl="5" marL="2743200" algn="l">
              <a:lnSpc>
                <a:spcPct val="90000"/>
              </a:lnSpc>
              <a:spcBef>
                <a:spcPts val="250"/>
              </a:spcBef>
              <a:spcAft>
                <a:spcPts val="0"/>
              </a:spcAft>
              <a:buSzPts val="1600"/>
              <a:buNone/>
              <a:defRPr b="1" sz="1600"/>
            </a:lvl6pPr>
            <a:lvl7pPr indent="-228600" lvl="6" marL="3200400" algn="l">
              <a:lnSpc>
                <a:spcPct val="90000"/>
              </a:lnSpc>
              <a:spcBef>
                <a:spcPts val="250"/>
              </a:spcBef>
              <a:spcAft>
                <a:spcPts val="0"/>
              </a:spcAft>
              <a:buSzPts val="1600"/>
              <a:buNone/>
              <a:defRPr b="1" sz="1600"/>
            </a:lvl7pPr>
            <a:lvl8pPr indent="-228600" lvl="7" marL="3657600" algn="l">
              <a:lnSpc>
                <a:spcPct val="90000"/>
              </a:lnSpc>
              <a:spcBef>
                <a:spcPts val="250"/>
              </a:spcBef>
              <a:spcAft>
                <a:spcPts val="0"/>
              </a:spcAft>
              <a:buSzPts val="1600"/>
              <a:buNone/>
              <a:defRPr b="1" sz="1600"/>
            </a:lvl8pPr>
            <a:lvl9pPr indent="-228600" lvl="8" marL="4114800" algn="l">
              <a:lnSpc>
                <a:spcPct val="90000"/>
              </a:lnSpc>
              <a:spcBef>
                <a:spcPts val="250"/>
              </a:spcBef>
              <a:spcAft>
                <a:spcPts val="250"/>
              </a:spcAft>
              <a:buSzPts val="1600"/>
              <a:buNone/>
              <a:defRPr b="1" sz="1600"/>
            </a:lvl9pPr>
          </a:lstStyle>
          <a:p/>
        </p:txBody>
      </p:sp>
      <p:sp>
        <p:nvSpPr>
          <p:cNvPr id="43" name="Google Shape;43;p16"/>
          <p:cNvSpPr txBox="1"/>
          <p:nvPr>
            <p:ph idx="2" type="body"/>
          </p:nvPr>
        </p:nvSpPr>
        <p:spPr>
          <a:xfrm>
            <a:off x="3867912" y="1930936"/>
            <a:ext cx="3474720" cy="4023360"/>
          </a:xfrm>
          <a:prstGeom prst="rect">
            <a:avLst/>
          </a:prstGeom>
          <a:noFill/>
          <a:ln>
            <a:noFill/>
          </a:ln>
        </p:spPr>
        <p:txBody>
          <a:bodyPr anchorCtr="0" anchor="ctr" bIns="45700" lIns="91425" spcFirstLastPara="1" rIns="91425" wrap="square" tIns="45700">
            <a:normAutofit/>
          </a:bodyPr>
          <a:lstStyle>
            <a:lvl1pPr indent="-355600" lvl="0" marL="457200" algn="l">
              <a:lnSpc>
                <a:spcPct val="90000"/>
              </a:lnSpc>
              <a:spcBef>
                <a:spcPts val="1200"/>
              </a:spcBef>
              <a:spcAft>
                <a:spcPts val="0"/>
              </a:spcAft>
              <a:buSzPts val="2000"/>
              <a:buChar char="●"/>
              <a:defRPr sz="2000"/>
            </a:lvl1pPr>
            <a:lvl2pPr indent="-342900" lvl="1" marL="914400" algn="l">
              <a:lnSpc>
                <a:spcPct val="90000"/>
              </a:lnSpc>
              <a:spcBef>
                <a:spcPts val="250"/>
              </a:spcBef>
              <a:spcAft>
                <a:spcPts val="0"/>
              </a:spcAft>
              <a:buSzPts val="1800"/>
              <a:buChar char="●"/>
              <a:defRPr sz="1800"/>
            </a:lvl2pPr>
            <a:lvl3pPr indent="-330200" lvl="2" marL="1371600" algn="l">
              <a:lnSpc>
                <a:spcPct val="90000"/>
              </a:lnSpc>
              <a:spcBef>
                <a:spcPts val="250"/>
              </a:spcBef>
              <a:spcAft>
                <a:spcPts val="0"/>
              </a:spcAft>
              <a:buSzPts val="1600"/>
              <a:buChar char="●"/>
              <a:defRPr sz="1600"/>
            </a:lvl3pPr>
            <a:lvl4pPr indent="-317500" lvl="3" marL="1828800" algn="l">
              <a:lnSpc>
                <a:spcPct val="90000"/>
              </a:lnSpc>
              <a:spcBef>
                <a:spcPts val="250"/>
              </a:spcBef>
              <a:spcAft>
                <a:spcPts val="0"/>
              </a:spcAft>
              <a:buSzPts val="1400"/>
              <a:buChar char="●"/>
              <a:defRPr sz="1400"/>
            </a:lvl4pPr>
            <a:lvl5pPr indent="-317500" lvl="4" marL="2286000" algn="l">
              <a:lnSpc>
                <a:spcPct val="90000"/>
              </a:lnSpc>
              <a:spcBef>
                <a:spcPts val="250"/>
              </a:spcBef>
              <a:spcAft>
                <a:spcPts val="0"/>
              </a:spcAft>
              <a:buSzPts val="1400"/>
              <a:buChar char="●"/>
              <a:defRPr sz="1400"/>
            </a:lvl5pPr>
            <a:lvl6pPr indent="-317500" lvl="5" marL="2743200" algn="l">
              <a:lnSpc>
                <a:spcPct val="90000"/>
              </a:lnSpc>
              <a:spcBef>
                <a:spcPts val="250"/>
              </a:spcBef>
              <a:spcAft>
                <a:spcPts val="0"/>
              </a:spcAft>
              <a:buSzPts val="1400"/>
              <a:buChar char="●"/>
              <a:defRPr sz="1400"/>
            </a:lvl6pPr>
            <a:lvl7pPr indent="-317500" lvl="6" marL="3200400" algn="l">
              <a:lnSpc>
                <a:spcPct val="90000"/>
              </a:lnSpc>
              <a:spcBef>
                <a:spcPts val="250"/>
              </a:spcBef>
              <a:spcAft>
                <a:spcPts val="0"/>
              </a:spcAft>
              <a:buSzPts val="1400"/>
              <a:buChar char="●"/>
              <a:defRPr sz="1400"/>
            </a:lvl7pPr>
            <a:lvl8pPr indent="-317500" lvl="7" marL="3657600" algn="l">
              <a:lnSpc>
                <a:spcPct val="90000"/>
              </a:lnSpc>
              <a:spcBef>
                <a:spcPts val="250"/>
              </a:spcBef>
              <a:spcAft>
                <a:spcPts val="0"/>
              </a:spcAft>
              <a:buSzPts val="1400"/>
              <a:buChar char="●"/>
              <a:defRPr sz="1400"/>
            </a:lvl8pPr>
            <a:lvl9pPr indent="-317500" lvl="8" marL="4114800" algn="l">
              <a:lnSpc>
                <a:spcPct val="90000"/>
              </a:lnSpc>
              <a:spcBef>
                <a:spcPts val="250"/>
              </a:spcBef>
              <a:spcAft>
                <a:spcPts val="250"/>
              </a:spcAft>
              <a:buSzPts val="1400"/>
              <a:buChar char="●"/>
              <a:defRPr sz="1400"/>
            </a:lvl9pPr>
          </a:lstStyle>
          <a:p/>
        </p:txBody>
      </p:sp>
      <p:sp>
        <p:nvSpPr>
          <p:cNvPr id="44" name="Google Shape;44;p16"/>
          <p:cNvSpPr txBox="1"/>
          <p:nvPr>
            <p:ph idx="3" type="body"/>
          </p:nvPr>
        </p:nvSpPr>
        <p:spPr>
          <a:xfrm>
            <a:off x="7818463" y="1023586"/>
            <a:ext cx="3474720" cy="813171"/>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0"/>
              </a:spcBef>
              <a:spcAft>
                <a:spcPts val="0"/>
              </a:spcAft>
              <a:buSzPts val="2000"/>
              <a:buNone/>
              <a:defRPr b="1" sz="2000">
                <a:solidFill>
                  <a:srgbClr val="595959"/>
                </a:solidFill>
              </a:defRPr>
            </a:lvl1pPr>
            <a:lvl2pPr indent="-228600" lvl="1" marL="914400" algn="l">
              <a:lnSpc>
                <a:spcPct val="90000"/>
              </a:lnSpc>
              <a:spcBef>
                <a:spcPts val="250"/>
              </a:spcBef>
              <a:spcAft>
                <a:spcPts val="0"/>
              </a:spcAft>
              <a:buSzPts val="2000"/>
              <a:buNone/>
              <a:defRPr b="1" sz="2000"/>
            </a:lvl2pPr>
            <a:lvl3pPr indent="-228600" lvl="2" marL="1371600" algn="l">
              <a:lnSpc>
                <a:spcPct val="90000"/>
              </a:lnSpc>
              <a:spcBef>
                <a:spcPts val="250"/>
              </a:spcBef>
              <a:spcAft>
                <a:spcPts val="0"/>
              </a:spcAft>
              <a:buSzPts val="1800"/>
              <a:buNone/>
              <a:defRPr b="1" sz="1800"/>
            </a:lvl3pPr>
            <a:lvl4pPr indent="-228600" lvl="3" marL="1828800" algn="l">
              <a:lnSpc>
                <a:spcPct val="90000"/>
              </a:lnSpc>
              <a:spcBef>
                <a:spcPts val="250"/>
              </a:spcBef>
              <a:spcAft>
                <a:spcPts val="0"/>
              </a:spcAft>
              <a:buSzPts val="1600"/>
              <a:buNone/>
              <a:defRPr b="1" sz="1600"/>
            </a:lvl4pPr>
            <a:lvl5pPr indent="-228600" lvl="4" marL="2286000" algn="l">
              <a:lnSpc>
                <a:spcPct val="90000"/>
              </a:lnSpc>
              <a:spcBef>
                <a:spcPts val="250"/>
              </a:spcBef>
              <a:spcAft>
                <a:spcPts val="0"/>
              </a:spcAft>
              <a:buSzPts val="1600"/>
              <a:buNone/>
              <a:defRPr b="1" sz="1600"/>
            </a:lvl5pPr>
            <a:lvl6pPr indent="-228600" lvl="5" marL="2743200" algn="l">
              <a:lnSpc>
                <a:spcPct val="90000"/>
              </a:lnSpc>
              <a:spcBef>
                <a:spcPts val="250"/>
              </a:spcBef>
              <a:spcAft>
                <a:spcPts val="0"/>
              </a:spcAft>
              <a:buSzPts val="1600"/>
              <a:buNone/>
              <a:defRPr b="1" sz="1600"/>
            </a:lvl6pPr>
            <a:lvl7pPr indent="-228600" lvl="6" marL="3200400" algn="l">
              <a:lnSpc>
                <a:spcPct val="90000"/>
              </a:lnSpc>
              <a:spcBef>
                <a:spcPts val="250"/>
              </a:spcBef>
              <a:spcAft>
                <a:spcPts val="0"/>
              </a:spcAft>
              <a:buSzPts val="1600"/>
              <a:buNone/>
              <a:defRPr b="1" sz="1600"/>
            </a:lvl7pPr>
            <a:lvl8pPr indent="-228600" lvl="7" marL="3657600" algn="l">
              <a:lnSpc>
                <a:spcPct val="90000"/>
              </a:lnSpc>
              <a:spcBef>
                <a:spcPts val="250"/>
              </a:spcBef>
              <a:spcAft>
                <a:spcPts val="0"/>
              </a:spcAft>
              <a:buSzPts val="1600"/>
              <a:buNone/>
              <a:defRPr b="1" sz="1600"/>
            </a:lvl8pPr>
            <a:lvl9pPr indent="-228600" lvl="8" marL="4114800" algn="l">
              <a:lnSpc>
                <a:spcPct val="90000"/>
              </a:lnSpc>
              <a:spcBef>
                <a:spcPts val="250"/>
              </a:spcBef>
              <a:spcAft>
                <a:spcPts val="250"/>
              </a:spcAft>
              <a:buSzPts val="1600"/>
              <a:buNone/>
              <a:defRPr b="1" sz="1600"/>
            </a:lvl9pPr>
          </a:lstStyle>
          <a:p/>
        </p:txBody>
      </p:sp>
      <p:sp>
        <p:nvSpPr>
          <p:cNvPr id="45" name="Google Shape;45;p16"/>
          <p:cNvSpPr txBox="1"/>
          <p:nvPr>
            <p:ph idx="4" type="body"/>
          </p:nvPr>
        </p:nvSpPr>
        <p:spPr>
          <a:xfrm>
            <a:off x="7818463" y="1930936"/>
            <a:ext cx="3474720" cy="4023360"/>
          </a:xfrm>
          <a:prstGeom prst="rect">
            <a:avLst/>
          </a:prstGeom>
          <a:noFill/>
          <a:ln>
            <a:noFill/>
          </a:ln>
        </p:spPr>
        <p:txBody>
          <a:bodyPr anchorCtr="0" anchor="ctr" bIns="45700" lIns="91425" spcFirstLastPara="1" rIns="91425" wrap="square" tIns="45700">
            <a:normAutofit/>
          </a:bodyPr>
          <a:lstStyle>
            <a:lvl1pPr indent="-355600" lvl="0" marL="457200" algn="l">
              <a:lnSpc>
                <a:spcPct val="90000"/>
              </a:lnSpc>
              <a:spcBef>
                <a:spcPts val="1200"/>
              </a:spcBef>
              <a:spcAft>
                <a:spcPts val="0"/>
              </a:spcAft>
              <a:buSzPts val="2000"/>
              <a:buChar char="●"/>
              <a:defRPr sz="2000"/>
            </a:lvl1pPr>
            <a:lvl2pPr indent="-342900" lvl="1" marL="914400" algn="l">
              <a:lnSpc>
                <a:spcPct val="90000"/>
              </a:lnSpc>
              <a:spcBef>
                <a:spcPts val="250"/>
              </a:spcBef>
              <a:spcAft>
                <a:spcPts val="0"/>
              </a:spcAft>
              <a:buSzPts val="1800"/>
              <a:buChar char="●"/>
              <a:defRPr sz="1800"/>
            </a:lvl2pPr>
            <a:lvl3pPr indent="-330200" lvl="2" marL="1371600" algn="l">
              <a:lnSpc>
                <a:spcPct val="90000"/>
              </a:lnSpc>
              <a:spcBef>
                <a:spcPts val="250"/>
              </a:spcBef>
              <a:spcAft>
                <a:spcPts val="0"/>
              </a:spcAft>
              <a:buSzPts val="1600"/>
              <a:buChar char="●"/>
              <a:defRPr sz="1600"/>
            </a:lvl3pPr>
            <a:lvl4pPr indent="-317500" lvl="3" marL="1828800" algn="l">
              <a:lnSpc>
                <a:spcPct val="90000"/>
              </a:lnSpc>
              <a:spcBef>
                <a:spcPts val="250"/>
              </a:spcBef>
              <a:spcAft>
                <a:spcPts val="0"/>
              </a:spcAft>
              <a:buSzPts val="1400"/>
              <a:buChar char="●"/>
              <a:defRPr sz="1400"/>
            </a:lvl4pPr>
            <a:lvl5pPr indent="-317500" lvl="4" marL="2286000" algn="l">
              <a:lnSpc>
                <a:spcPct val="90000"/>
              </a:lnSpc>
              <a:spcBef>
                <a:spcPts val="250"/>
              </a:spcBef>
              <a:spcAft>
                <a:spcPts val="0"/>
              </a:spcAft>
              <a:buSzPts val="1400"/>
              <a:buChar char="●"/>
              <a:defRPr sz="1400"/>
            </a:lvl5pPr>
            <a:lvl6pPr indent="-317500" lvl="5" marL="2743200" algn="l">
              <a:lnSpc>
                <a:spcPct val="90000"/>
              </a:lnSpc>
              <a:spcBef>
                <a:spcPts val="250"/>
              </a:spcBef>
              <a:spcAft>
                <a:spcPts val="0"/>
              </a:spcAft>
              <a:buSzPts val="1400"/>
              <a:buChar char="●"/>
              <a:defRPr sz="1400"/>
            </a:lvl6pPr>
            <a:lvl7pPr indent="-317500" lvl="6" marL="3200400" algn="l">
              <a:lnSpc>
                <a:spcPct val="90000"/>
              </a:lnSpc>
              <a:spcBef>
                <a:spcPts val="250"/>
              </a:spcBef>
              <a:spcAft>
                <a:spcPts val="0"/>
              </a:spcAft>
              <a:buSzPts val="1400"/>
              <a:buChar char="●"/>
              <a:defRPr sz="1400"/>
            </a:lvl7pPr>
            <a:lvl8pPr indent="-317500" lvl="7" marL="3657600" algn="l">
              <a:lnSpc>
                <a:spcPct val="90000"/>
              </a:lnSpc>
              <a:spcBef>
                <a:spcPts val="250"/>
              </a:spcBef>
              <a:spcAft>
                <a:spcPts val="0"/>
              </a:spcAft>
              <a:buSzPts val="1400"/>
              <a:buChar char="●"/>
              <a:defRPr sz="1400"/>
            </a:lvl8pPr>
            <a:lvl9pPr indent="-317500" lvl="8" marL="4114800" algn="l">
              <a:lnSpc>
                <a:spcPct val="90000"/>
              </a:lnSpc>
              <a:spcBef>
                <a:spcPts val="250"/>
              </a:spcBef>
              <a:spcAft>
                <a:spcPts val="250"/>
              </a:spcAft>
              <a:buSzPts val="1400"/>
              <a:buChar char="●"/>
              <a:defRPr sz="1400"/>
            </a:lvl9pPr>
          </a:lstStyle>
          <a:p/>
        </p:txBody>
      </p:sp>
      <p:sp>
        <p:nvSpPr>
          <p:cNvPr id="46" name="Google Shape;46;p16"/>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6"/>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6"/>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7"/>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7"/>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7"/>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7"/>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type="blank">
  <p:cSld name="BLANK">
    <p:spTree>
      <p:nvGrpSpPr>
        <p:cNvPr id="54" name="Shape 54"/>
        <p:cNvGrpSpPr/>
        <p:nvPr/>
      </p:nvGrpSpPr>
      <p:grpSpPr>
        <a:xfrm>
          <a:off x="0" y="0"/>
          <a:ext cx="0" cy="0"/>
          <a:chOff x="0" y="0"/>
          <a:chExt cx="0" cy="0"/>
        </a:xfrm>
      </p:grpSpPr>
      <p:sp>
        <p:nvSpPr>
          <p:cNvPr id="55" name="Google Shape;55;p18"/>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8"/>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18"/>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19"/>
          <p:cNvSpPr txBox="1"/>
          <p:nvPr>
            <p:ph type="title"/>
          </p:nvPr>
        </p:nvSpPr>
        <p:spPr>
          <a:xfrm>
            <a:off x="256032" y="1143000"/>
            <a:ext cx="2834640" cy="237744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FFFFFF"/>
              </a:buClr>
              <a:buSzPts val="3200"/>
              <a:buFont typeface="Corbel"/>
              <a:buNone/>
              <a:defRPr b="0"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9"/>
          <p:cNvSpPr txBox="1"/>
          <p:nvPr>
            <p:ph idx="1" type="body"/>
          </p:nvPr>
        </p:nvSpPr>
        <p:spPr>
          <a:xfrm>
            <a:off x="3867912" y="868680"/>
            <a:ext cx="7315200" cy="5120640"/>
          </a:xfrm>
          <a:prstGeom prst="rect">
            <a:avLst/>
          </a:prstGeom>
          <a:noFill/>
          <a:ln>
            <a:noFill/>
          </a:ln>
        </p:spPr>
        <p:txBody>
          <a:bodyPr anchorCtr="0" anchor="ctr" bIns="45700" lIns="91425" spcFirstLastPara="1" rIns="91425" wrap="square" tIns="45700">
            <a:normAutofit/>
          </a:bodyPr>
          <a:lstStyle>
            <a:lvl1pPr indent="-355600" lvl="0" marL="457200" algn="l">
              <a:lnSpc>
                <a:spcPct val="90000"/>
              </a:lnSpc>
              <a:spcBef>
                <a:spcPts val="1200"/>
              </a:spcBef>
              <a:spcAft>
                <a:spcPts val="0"/>
              </a:spcAft>
              <a:buSzPts val="2000"/>
              <a:buChar char="●"/>
              <a:defRPr sz="2000"/>
            </a:lvl1pPr>
            <a:lvl2pPr indent="-342900" lvl="1" marL="914400" algn="l">
              <a:lnSpc>
                <a:spcPct val="90000"/>
              </a:lnSpc>
              <a:spcBef>
                <a:spcPts val="250"/>
              </a:spcBef>
              <a:spcAft>
                <a:spcPts val="0"/>
              </a:spcAft>
              <a:buSzPts val="1800"/>
              <a:buChar char="●"/>
              <a:defRPr sz="1800"/>
            </a:lvl2pPr>
            <a:lvl3pPr indent="-330200" lvl="2" marL="1371600" algn="l">
              <a:lnSpc>
                <a:spcPct val="90000"/>
              </a:lnSpc>
              <a:spcBef>
                <a:spcPts val="250"/>
              </a:spcBef>
              <a:spcAft>
                <a:spcPts val="0"/>
              </a:spcAft>
              <a:buSzPts val="1600"/>
              <a:buChar char="●"/>
              <a:defRPr sz="1600"/>
            </a:lvl3pPr>
            <a:lvl4pPr indent="-317500" lvl="3" marL="1828800" algn="l">
              <a:lnSpc>
                <a:spcPct val="90000"/>
              </a:lnSpc>
              <a:spcBef>
                <a:spcPts val="250"/>
              </a:spcBef>
              <a:spcAft>
                <a:spcPts val="0"/>
              </a:spcAft>
              <a:buSzPts val="1400"/>
              <a:buChar char="●"/>
              <a:defRPr sz="1400"/>
            </a:lvl4pPr>
            <a:lvl5pPr indent="-317500" lvl="4" marL="2286000" algn="l">
              <a:lnSpc>
                <a:spcPct val="90000"/>
              </a:lnSpc>
              <a:spcBef>
                <a:spcPts val="250"/>
              </a:spcBef>
              <a:spcAft>
                <a:spcPts val="0"/>
              </a:spcAft>
              <a:buSzPts val="1400"/>
              <a:buChar char="●"/>
              <a:defRPr sz="1400"/>
            </a:lvl5pPr>
            <a:lvl6pPr indent="-317500" lvl="5" marL="2743200" algn="l">
              <a:lnSpc>
                <a:spcPct val="90000"/>
              </a:lnSpc>
              <a:spcBef>
                <a:spcPts val="250"/>
              </a:spcBef>
              <a:spcAft>
                <a:spcPts val="0"/>
              </a:spcAft>
              <a:buSzPts val="1400"/>
              <a:buChar char="●"/>
              <a:defRPr sz="1400"/>
            </a:lvl6pPr>
            <a:lvl7pPr indent="-317500" lvl="6" marL="3200400" algn="l">
              <a:lnSpc>
                <a:spcPct val="90000"/>
              </a:lnSpc>
              <a:spcBef>
                <a:spcPts val="250"/>
              </a:spcBef>
              <a:spcAft>
                <a:spcPts val="0"/>
              </a:spcAft>
              <a:buSzPts val="1400"/>
              <a:buChar char="●"/>
              <a:defRPr sz="1400"/>
            </a:lvl7pPr>
            <a:lvl8pPr indent="-317500" lvl="7" marL="3657600" algn="l">
              <a:lnSpc>
                <a:spcPct val="90000"/>
              </a:lnSpc>
              <a:spcBef>
                <a:spcPts val="250"/>
              </a:spcBef>
              <a:spcAft>
                <a:spcPts val="0"/>
              </a:spcAft>
              <a:buSzPts val="1400"/>
              <a:buChar char="●"/>
              <a:defRPr sz="1400"/>
            </a:lvl8pPr>
            <a:lvl9pPr indent="-317500" lvl="8" marL="4114800" algn="l">
              <a:lnSpc>
                <a:spcPct val="90000"/>
              </a:lnSpc>
              <a:spcBef>
                <a:spcPts val="250"/>
              </a:spcBef>
              <a:spcAft>
                <a:spcPts val="250"/>
              </a:spcAft>
              <a:buSzPts val="1400"/>
              <a:buChar char="●"/>
              <a:defRPr sz="1400"/>
            </a:lvl9pPr>
          </a:lstStyle>
          <a:p/>
        </p:txBody>
      </p:sp>
      <p:sp>
        <p:nvSpPr>
          <p:cNvPr id="61" name="Google Shape;61;p19"/>
          <p:cNvSpPr txBox="1"/>
          <p:nvPr>
            <p:ph idx="2" type="body"/>
          </p:nvPr>
        </p:nvSpPr>
        <p:spPr>
          <a:xfrm>
            <a:off x="256032" y="3494176"/>
            <a:ext cx="2834640" cy="2321990"/>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200"/>
              </a:spcBef>
              <a:spcAft>
                <a:spcPts val="0"/>
              </a:spcAft>
              <a:buSzPts val="1400"/>
              <a:buNone/>
              <a:defRPr sz="1400">
                <a:solidFill>
                  <a:srgbClr val="FFFFFF"/>
                </a:solidFill>
              </a:defRPr>
            </a:lvl1pPr>
            <a:lvl2pPr indent="-228600" lvl="1" marL="914400" algn="l">
              <a:lnSpc>
                <a:spcPct val="90000"/>
              </a:lnSpc>
              <a:spcBef>
                <a:spcPts val="250"/>
              </a:spcBef>
              <a:spcAft>
                <a:spcPts val="0"/>
              </a:spcAft>
              <a:buSzPts val="1200"/>
              <a:buNone/>
              <a:defRPr sz="1200"/>
            </a:lvl2pPr>
            <a:lvl3pPr indent="-228600" lvl="2" marL="1371600" algn="l">
              <a:lnSpc>
                <a:spcPct val="90000"/>
              </a:lnSpc>
              <a:spcBef>
                <a:spcPts val="250"/>
              </a:spcBef>
              <a:spcAft>
                <a:spcPts val="0"/>
              </a:spcAft>
              <a:buSzPts val="1000"/>
              <a:buNone/>
              <a:defRPr sz="1000"/>
            </a:lvl3pPr>
            <a:lvl4pPr indent="-228600" lvl="3" marL="1828800" algn="l">
              <a:lnSpc>
                <a:spcPct val="90000"/>
              </a:lnSpc>
              <a:spcBef>
                <a:spcPts val="250"/>
              </a:spcBef>
              <a:spcAft>
                <a:spcPts val="0"/>
              </a:spcAft>
              <a:buSzPts val="900"/>
              <a:buNone/>
              <a:defRPr sz="900"/>
            </a:lvl4pPr>
            <a:lvl5pPr indent="-228600" lvl="4" marL="2286000" algn="l">
              <a:lnSpc>
                <a:spcPct val="90000"/>
              </a:lnSpc>
              <a:spcBef>
                <a:spcPts val="250"/>
              </a:spcBef>
              <a:spcAft>
                <a:spcPts val="0"/>
              </a:spcAft>
              <a:buSzPts val="900"/>
              <a:buNone/>
              <a:defRPr sz="900"/>
            </a:lvl5pPr>
            <a:lvl6pPr indent="-228600" lvl="5" marL="2743200" algn="l">
              <a:lnSpc>
                <a:spcPct val="90000"/>
              </a:lnSpc>
              <a:spcBef>
                <a:spcPts val="250"/>
              </a:spcBef>
              <a:spcAft>
                <a:spcPts val="0"/>
              </a:spcAft>
              <a:buSzPts val="900"/>
              <a:buNone/>
              <a:defRPr sz="900"/>
            </a:lvl6pPr>
            <a:lvl7pPr indent="-228600" lvl="6" marL="3200400" algn="l">
              <a:lnSpc>
                <a:spcPct val="90000"/>
              </a:lnSpc>
              <a:spcBef>
                <a:spcPts val="250"/>
              </a:spcBef>
              <a:spcAft>
                <a:spcPts val="0"/>
              </a:spcAft>
              <a:buSzPts val="900"/>
              <a:buNone/>
              <a:defRPr sz="900"/>
            </a:lvl7pPr>
            <a:lvl8pPr indent="-228600" lvl="7" marL="3657600" algn="l">
              <a:lnSpc>
                <a:spcPct val="90000"/>
              </a:lnSpc>
              <a:spcBef>
                <a:spcPts val="250"/>
              </a:spcBef>
              <a:spcAft>
                <a:spcPts val="0"/>
              </a:spcAft>
              <a:buSzPts val="900"/>
              <a:buNone/>
              <a:defRPr sz="900"/>
            </a:lvl8pPr>
            <a:lvl9pPr indent="-228600" lvl="8" marL="4114800" algn="l">
              <a:lnSpc>
                <a:spcPct val="90000"/>
              </a:lnSpc>
              <a:spcBef>
                <a:spcPts val="250"/>
              </a:spcBef>
              <a:spcAft>
                <a:spcPts val="250"/>
              </a:spcAft>
              <a:buSzPts val="900"/>
              <a:buNone/>
              <a:defRPr sz="900"/>
            </a:lvl9pPr>
          </a:lstStyle>
          <a:p/>
        </p:txBody>
      </p:sp>
      <p:sp>
        <p:nvSpPr>
          <p:cNvPr id="62" name="Google Shape;62;p19"/>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9"/>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9"/>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20"/>
          <p:cNvSpPr txBox="1"/>
          <p:nvPr>
            <p:ph type="title"/>
          </p:nvPr>
        </p:nvSpPr>
        <p:spPr>
          <a:xfrm>
            <a:off x="256032" y="1143000"/>
            <a:ext cx="2834640" cy="237744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FFFFFF"/>
              </a:buClr>
              <a:buSzPts val="3200"/>
              <a:buFont typeface="Corbel"/>
              <a:buNone/>
              <a:defRPr b="0"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20"/>
          <p:cNvSpPr/>
          <p:nvPr>
            <p:ph idx="2" type="pic"/>
          </p:nvPr>
        </p:nvSpPr>
        <p:spPr>
          <a:xfrm>
            <a:off x="3570644" y="767419"/>
            <a:ext cx="8115230" cy="5330952"/>
          </a:xfrm>
          <a:prstGeom prst="rect">
            <a:avLst/>
          </a:prstGeom>
          <a:solidFill>
            <a:srgbClr val="BFBFBF"/>
          </a:solidFill>
          <a:ln>
            <a:noFill/>
          </a:ln>
        </p:spPr>
      </p:sp>
      <p:sp>
        <p:nvSpPr>
          <p:cNvPr id="68" name="Google Shape;68;p20"/>
          <p:cNvSpPr txBox="1"/>
          <p:nvPr>
            <p:ph idx="1" type="body"/>
          </p:nvPr>
        </p:nvSpPr>
        <p:spPr>
          <a:xfrm>
            <a:off x="256032" y="3493008"/>
            <a:ext cx="2834640" cy="2322576"/>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200"/>
              </a:spcBef>
              <a:spcAft>
                <a:spcPts val="0"/>
              </a:spcAft>
              <a:buSzPts val="1400"/>
              <a:buNone/>
              <a:defRPr sz="1400">
                <a:solidFill>
                  <a:srgbClr val="FFFFFF"/>
                </a:solidFill>
              </a:defRPr>
            </a:lvl1pPr>
            <a:lvl2pPr indent="-228600" lvl="1" marL="914400" algn="l">
              <a:lnSpc>
                <a:spcPct val="90000"/>
              </a:lnSpc>
              <a:spcBef>
                <a:spcPts val="250"/>
              </a:spcBef>
              <a:spcAft>
                <a:spcPts val="0"/>
              </a:spcAft>
              <a:buSzPts val="1200"/>
              <a:buNone/>
              <a:defRPr sz="1200"/>
            </a:lvl2pPr>
            <a:lvl3pPr indent="-228600" lvl="2" marL="1371600" algn="l">
              <a:lnSpc>
                <a:spcPct val="90000"/>
              </a:lnSpc>
              <a:spcBef>
                <a:spcPts val="250"/>
              </a:spcBef>
              <a:spcAft>
                <a:spcPts val="0"/>
              </a:spcAft>
              <a:buSzPts val="1000"/>
              <a:buNone/>
              <a:defRPr sz="1000"/>
            </a:lvl3pPr>
            <a:lvl4pPr indent="-228600" lvl="3" marL="1828800" algn="l">
              <a:lnSpc>
                <a:spcPct val="90000"/>
              </a:lnSpc>
              <a:spcBef>
                <a:spcPts val="250"/>
              </a:spcBef>
              <a:spcAft>
                <a:spcPts val="0"/>
              </a:spcAft>
              <a:buSzPts val="900"/>
              <a:buNone/>
              <a:defRPr sz="900"/>
            </a:lvl4pPr>
            <a:lvl5pPr indent="-228600" lvl="4" marL="2286000" algn="l">
              <a:lnSpc>
                <a:spcPct val="90000"/>
              </a:lnSpc>
              <a:spcBef>
                <a:spcPts val="250"/>
              </a:spcBef>
              <a:spcAft>
                <a:spcPts val="0"/>
              </a:spcAft>
              <a:buSzPts val="900"/>
              <a:buNone/>
              <a:defRPr sz="900"/>
            </a:lvl5pPr>
            <a:lvl6pPr indent="-228600" lvl="5" marL="2743200" algn="l">
              <a:lnSpc>
                <a:spcPct val="90000"/>
              </a:lnSpc>
              <a:spcBef>
                <a:spcPts val="250"/>
              </a:spcBef>
              <a:spcAft>
                <a:spcPts val="0"/>
              </a:spcAft>
              <a:buSzPts val="900"/>
              <a:buNone/>
              <a:defRPr sz="900"/>
            </a:lvl6pPr>
            <a:lvl7pPr indent="-228600" lvl="6" marL="3200400" algn="l">
              <a:lnSpc>
                <a:spcPct val="90000"/>
              </a:lnSpc>
              <a:spcBef>
                <a:spcPts val="250"/>
              </a:spcBef>
              <a:spcAft>
                <a:spcPts val="0"/>
              </a:spcAft>
              <a:buSzPts val="900"/>
              <a:buNone/>
              <a:defRPr sz="900"/>
            </a:lvl7pPr>
            <a:lvl8pPr indent="-228600" lvl="7" marL="3657600" algn="l">
              <a:lnSpc>
                <a:spcPct val="90000"/>
              </a:lnSpc>
              <a:spcBef>
                <a:spcPts val="250"/>
              </a:spcBef>
              <a:spcAft>
                <a:spcPts val="0"/>
              </a:spcAft>
              <a:buSzPts val="900"/>
              <a:buNone/>
              <a:defRPr sz="900"/>
            </a:lvl8pPr>
            <a:lvl9pPr indent="-228600" lvl="8" marL="4114800" algn="l">
              <a:lnSpc>
                <a:spcPct val="90000"/>
              </a:lnSpc>
              <a:spcBef>
                <a:spcPts val="250"/>
              </a:spcBef>
              <a:spcAft>
                <a:spcPts val="250"/>
              </a:spcAft>
              <a:buSzPts val="900"/>
              <a:buNone/>
              <a:defRPr sz="900"/>
            </a:lvl9pPr>
          </a:lstStyle>
          <a:p/>
        </p:txBody>
      </p:sp>
      <p:sp>
        <p:nvSpPr>
          <p:cNvPr id="69" name="Google Shape;69;p20"/>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20"/>
          <p:cNvSpPr txBox="1"/>
          <p:nvPr>
            <p:ph idx="11" type="ftr"/>
          </p:nvPr>
        </p:nvSpPr>
        <p:spPr>
          <a:xfrm>
            <a:off x="3499101" y="6356350"/>
            <a:ext cx="591151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20"/>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1"/>
          <p:cNvSpPr/>
          <p:nvPr/>
        </p:nvSpPr>
        <p:spPr>
          <a:xfrm>
            <a:off x="1" y="758952"/>
            <a:ext cx="3443590" cy="5330952"/>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 name="Google Shape;7;p11"/>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rgbClr val="FFFFFF"/>
              </a:buClr>
              <a:buSzPts val="3600"/>
              <a:buFont typeface="Corbel"/>
              <a:buNone/>
              <a:defRPr b="0" i="0" sz="3600" u="none" cap="none" strike="noStrike">
                <a:solidFill>
                  <a:srgbClr val="FFFFFF"/>
                </a:solidFill>
                <a:latin typeface="Corbel"/>
                <a:ea typeface="Corbel"/>
                <a:cs typeface="Corbel"/>
                <a:sym typeface="Corbe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p11"/>
          <p:cNvSpPr/>
          <p:nvPr/>
        </p:nvSpPr>
        <p:spPr>
          <a:xfrm>
            <a:off x="11815864" y="758952"/>
            <a:ext cx="384048" cy="5330952"/>
          </a:xfrm>
          <a:prstGeom prst="rect">
            <a:avLst/>
          </a:prstGeom>
          <a:solidFill>
            <a:srgbClr val="C8C8C8">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 name="Google Shape;9;p11"/>
          <p:cNvSpPr txBox="1"/>
          <p:nvPr>
            <p:ph idx="1" type="body"/>
          </p:nvPr>
        </p:nvSpPr>
        <p:spPr>
          <a:xfrm>
            <a:off x="3869268" y="864108"/>
            <a:ext cx="7315200" cy="5120640"/>
          </a:xfrm>
          <a:prstGeom prst="rect">
            <a:avLst/>
          </a:prstGeom>
          <a:noFill/>
          <a:ln>
            <a:noFill/>
          </a:ln>
        </p:spPr>
        <p:txBody>
          <a:bodyPr anchorCtr="0" anchor="ctr" bIns="45700" lIns="91425" spcFirstLastPara="1" rIns="91425" wrap="square" tIns="45700">
            <a:normAutofit/>
          </a:bodyPr>
          <a:lstStyle>
            <a:lvl1pPr indent="-355600" lvl="0" marL="457200" marR="0" rtl="0" algn="l">
              <a:lnSpc>
                <a:spcPct val="90000"/>
              </a:lnSpc>
              <a:spcBef>
                <a:spcPts val="1200"/>
              </a:spcBef>
              <a:spcAft>
                <a:spcPts val="0"/>
              </a:spcAft>
              <a:buClr>
                <a:schemeClr val="accent1"/>
              </a:buClr>
              <a:buSzPts val="2000"/>
              <a:buFont typeface="Noto Sans Symbols"/>
              <a:buChar char="●"/>
              <a:defRPr b="0" i="0" sz="2000" u="none" cap="none" strike="noStrike">
                <a:solidFill>
                  <a:srgbClr val="595959"/>
                </a:solidFill>
                <a:latin typeface="Corbel"/>
                <a:ea typeface="Corbel"/>
                <a:cs typeface="Corbel"/>
                <a:sym typeface="Corbel"/>
              </a:defRPr>
            </a:lvl1pPr>
            <a:lvl2pPr indent="-342900" lvl="1" marL="914400" marR="0" rtl="0" algn="l">
              <a:lnSpc>
                <a:spcPct val="90000"/>
              </a:lnSpc>
              <a:spcBef>
                <a:spcPts val="250"/>
              </a:spcBef>
              <a:spcAft>
                <a:spcPts val="0"/>
              </a:spcAft>
              <a:buClr>
                <a:schemeClr val="accent1"/>
              </a:buClr>
              <a:buSzPts val="1800"/>
              <a:buFont typeface="Noto Sans Symbols"/>
              <a:buChar char="●"/>
              <a:defRPr b="0" i="0" sz="1800" u="none" cap="none" strike="noStrike">
                <a:solidFill>
                  <a:srgbClr val="595959"/>
                </a:solidFill>
                <a:latin typeface="Corbel"/>
                <a:ea typeface="Corbel"/>
                <a:cs typeface="Corbel"/>
                <a:sym typeface="Corbel"/>
              </a:defRPr>
            </a:lvl2pPr>
            <a:lvl3pPr indent="-330200" lvl="2" marL="1371600" marR="0" rtl="0" algn="l">
              <a:lnSpc>
                <a:spcPct val="90000"/>
              </a:lnSpc>
              <a:spcBef>
                <a:spcPts val="250"/>
              </a:spcBef>
              <a:spcAft>
                <a:spcPts val="0"/>
              </a:spcAft>
              <a:buClr>
                <a:schemeClr val="accent1"/>
              </a:buClr>
              <a:buSzPts val="1600"/>
              <a:buFont typeface="Noto Sans Symbols"/>
              <a:buChar char="●"/>
              <a:defRPr b="0" i="0" sz="1600" u="none" cap="none" strike="noStrike">
                <a:solidFill>
                  <a:srgbClr val="595959"/>
                </a:solidFill>
                <a:latin typeface="Corbel"/>
                <a:ea typeface="Corbel"/>
                <a:cs typeface="Corbel"/>
                <a:sym typeface="Corbel"/>
              </a:defRPr>
            </a:lvl3pPr>
            <a:lvl4pPr indent="-317500" lvl="3" marL="1828800" marR="0" rtl="0" algn="l">
              <a:lnSpc>
                <a:spcPct val="90000"/>
              </a:lnSpc>
              <a:spcBef>
                <a:spcPts val="250"/>
              </a:spcBef>
              <a:spcAft>
                <a:spcPts val="0"/>
              </a:spcAft>
              <a:buClr>
                <a:schemeClr val="accent1"/>
              </a:buClr>
              <a:buSzPts val="1400"/>
              <a:buFont typeface="Noto Sans Symbols"/>
              <a:buChar char="●"/>
              <a:defRPr b="0" i="0" sz="1400" u="none" cap="none" strike="noStrike">
                <a:solidFill>
                  <a:srgbClr val="595959"/>
                </a:solidFill>
                <a:latin typeface="Corbel"/>
                <a:ea typeface="Corbel"/>
                <a:cs typeface="Corbel"/>
                <a:sym typeface="Corbel"/>
              </a:defRPr>
            </a:lvl4pPr>
            <a:lvl5pPr indent="-317500" lvl="4" marL="2286000" marR="0" rtl="0" algn="l">
              <a:lnSpc>
                <a:spcPct val="90000"/>
              </a:lnSpc>
              <a:spcBef>
                <a:spcPts val="250"/>
              </a:spcBef>
              <a:spcAft>
                <a:spcPts val="0"/>
              </a:spcAft>
              <a:buClr>
                <a:schemeClr val="accent1"/>
              </a:buClr>
              <a:buSzPts val="1400"/>
              <a:buFont typeface="Noto Sans Symbols"/>
              <a:buChar char="●"/>
              <a:defRPr b="0" i="0" sz="1400" u="none" cap="none" strike="noStrike">
                <a:solidFill>
                  <a:srgbClr val="595959"/>
                </a:solidFill>
                <a:latin typeface="Corbel"/>
                <a:ea typeface="Corbel"/>
                <a:cs typeface="Corbel"/>
                <a:sym typeface="Corbel"/>
              </a:defRPr>
            </a:lvl5pPr>
            <a:lvl6pPr indent="-317500" lvl="5" marL="2743200" marR="0" rtl="0" algn="l">
              <a:lnSpc>
                <a:spcPct val="90000"/>
              </a:lnSpc>
              <a:spcBef>
                <a:spcPts val="250"/>
              </a:spcBef>
              <a:spcAft>
                <a:spcPts val="0"/>
              </a:spcAft>
              <a:buClr>
                <a:schemeClr val="accent1"/>
              </a:buClr>
              <a:buSzPts val="1400"/>
              <a:buFont typeface="Noto Sans Symbols"/>
              <a:buChar char="●"/>
              <a:defRPr b="0" i="0" sz="1400" u="none" cap="none" strike="noStrike">
                <a:solidFill>
                  <a:srgbClr val="595959"/>
                </a:solidFill>
                <a:latin typeface="Corbel"/>
                <a:ea typeface="Corbel"/>
                <a:cs typeface="Corbel"/>
                <a:sym typeface="Corbel"/>
              </a:defRPr>
            </a:lvl6pPr>
            <a:lvl7pPr indent="-317500" lvl="6" marL="3200400" marR="0" rtl="0" algn="l">
              <a:lnSpc>
                <a:spcPct val="90000"/>
              </a:lnSpc>
              <a:spcBef>
                <a:spcPts val="250"/>
              </a:spcBef>
              <a:spcAft>
                <a:spcPts val="0"/>
              </a:spcAft>
              <a:buClr>
                <a:schemeClr val="accent1"/>
              </a:buClr>
              <a:buSzPts val="1400"/>
              <a:buFont typeface="Noto Sans Symbols"/>
              <a:buChar char="●"/>
              <a:defRPr b="0" i="0" sz="1400" u="none" cap="none" strike="noStrike">
                <a:solidFill>
                  <a:srgbClr val="595959"/>
                </a:solidFill>
                <a:latin typeface="Corbel"/>
                <a:ea typeface="Corbel"/>
                <a:cs typeface="Corbel"/>
                <a:sym typeface="Corbel"/>
              </a:defRPr>
            </a:lvl7pPr>
            <a:lvl8pPr indent="-317500" lvl="7" marL="3657600" marR="0" rtl="0" algn="l">
              <a:lnSpc>
                <a:spcPct val="90000"/>
              </a:lnSpc>
              <a:spcBef>
                <a:spcPts val="250"/>
              </a:spcBef>
              <a:spcAft>
                <a:spcPts val="0"/>
              </a:spcAft>
              <a:buClr>
                <a:schemeClr val="accent1"/>
              </a:buClr>
              <a:buSzPts val="1400"/>
              <a:buFont typeface="Noto Sans Symbols"/>
              <a:buChar char="●"/>
              <a:defRPr b="0" i="0" sz="1400" u="none" cap="none" strike="noStrike">
                <a:solidFill>
                  <a:srgbClr val="595959"/>
                </a:solidFill>
                <a:latin typeface="Corbel"/>
                <a:ea typeface="Corbel"/>
                <a:cs typeface="Corbel"/>
                <a:sym typeface="Corbel"/>
              </a:defRPr>
            </a:lvl8pPr>
            <a:lvl9pPr indent="-317500" lvl="8" marL="4114800" marR="0" rtl="0" algn="l">
              <a:lnSpc>
                <a:spcPct val="90000"/>
              </a:lnSpc>
              <a:spcBef>
                <a:spcPts val="250"/>
              </a:spcBef>
              <a:spcAft>
                <a:spcPts val="250"/>
              </a:spcAft>
              <a:buClr>
                <a:schemeClr val="accent1"/>
              </a:buClr>
              <a:buSzPts val="1400"/>
              <a:buFont typeface="Noto Sans Symbols"/>
              <a:buChar char="●"/>
              <a:defRPr b="0" i="0" sz="1400" u="none" cap="none" strike="noStrike">
                <a:solidFill>
                  <a:srgbClr val="595959"/>
                </a:solidFill>
                <a:latin typeface="Corbel"/>
                <a:ea typeface="Corbel"/>
                <a:cs typeface="Corbel"/>
                <a:sym typeface="Corbel"/>
              </a:defRPr>
            </a:lvl9pPr>
          </a:lstStyle>
          <a:p/>
        </p:txBody>
      </p:sp>
      <p:sp>
        <p:nvSpPr>
          <p:cNvPr id="10" name="Google Shape;10;p11"/>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100" u="none" cap="none" strike="noStrike">
                <a:solidFill>
                  <a:srgbClr val="7F7F7F"/>
                </a:solidFill>
                <a:latin typeface="Corbel"/>
                <a:ea typeface="Corbel"/>
                <a:cs typeface="Corbel"/>
                <a:sym typeface="Corbe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9pPr>
          </a:lstStyle>
          <a:p/>
        </p:txBody>
      </p:sp>
      <p:sp>
        <p:nvSpPr>
          <p:cNvPr id="11" name="Google Shape;11;p11"/>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100" u="none" cap="none" strike="noStrike">
                <a:solidFill>
                  <a:srgbClr val="7F7F7F"/>
                </a:solidFill>
                <a:latin typeface="Corbel"/>
                <a:ea typeface="Corbel"/>
                <a:cs typeface="Corbel"/>
                <a:sym typeface="Corbe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9pPr>
          </a:lstStyle>
          <a:p/>
        </p:txBody>
      </p:sp>
      <p:sp>
        <p:nvSpPr>
          <p:cNvPr id="12" name="Google Shape;12;p11"/>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1pPr>
            <a:lvl2pPr indent="0" lvl="1" marL="0" marR="0" rtl="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2pPr>
            <a:lvl3pPr indent="0" lvl="2" marL="0" marR="0" rtl="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3pPr>
            <a:lvl4pPr indent="0" lvl="3" marL="0" marR="0" rtl="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4pPr>
            <a:lvl5pPr indent="0" lvl="4" marL="0" marR="0" rtl="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5pPr>
            <a:lvl6pPr indent="0" lvl="5" marL="0" marR="0" rtl="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6pPr>
            <a:lvl7pPr indent="0" lvl="6" marL="0" marR="0" rtl="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7pPr>
            <a:lvl8pPr indent="0" lvl="7" marL="0" marR="0" rtl="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8pPr>
            <a:lvl9pPr indent="0" lvl="8" marL="0" marR="0" rtl="0" algn="r">
              <a:lnSpc>
                <a:spcPct val="100000"/>
              </a:lnSpc>
              <a:spcBef>
                <a:spcPts val="0"/>
              </a:spcBef>
              <a:spcAft>
                <a:spcPts val="0"/>
              </a:spcAft>
              <a:buClr>
                <a:srgbClr val="000000"/>
              </a:buClr>
              <a:buSzPts val="1200"/>
              <a:buFont typeface="Arial"/>
              <a:buNone/>
              <a:defRPr b="1" i="0" sz="1200" u="none" cap="none" strike="noStrike">
                <a:solidFill>
                  <a:schemeClr val="accent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about.usps.com/manuals/elm/html/elmc6_018.htm#ep453236" TargetMode="External"/><Relationship Id="rId4" Type="http://schemas.openxmlformats.org/officeDocument/2006/relationships/hyperlink" Target="https://about.usps.com/manuals/elm/html/elmc6_018.htm#ep453236" TargetMode="External"/><Relationship Id="rId5" Type="http://schemas.openxmlformats.org/officeDocument/2006/relationships/hyperlink" Target="https://about.usps.com/manuals/elm/html/elmc6_018.htm#ep453164"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https://about.usps.com/manuals/elm/html/elmc6_018.htm#ep453201" TargetMode="External"/><Relationship Id="rId4" Type="http://schemas.openxmlformats.org/officeDocument/2006/relationships/hyperlink" Target="https://about.usps.com/manuals/elm/html/elmc6_018.htm#ep453204" TargetMode="External"/><Relationship Id="rId5" Type="http://schemas.openxmlformats.org/officeDocument/2006/relationships/hyperlink" Target="https://about.usps.com/manuals/elm/html/elmc6_019.htm#ep453314"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about.usps.com/manuals/elm/html/elmc6_019.htm#ep453278" TargetMode="External"/><Relationship Id="rId4" Type="http://schemas.openxmlformats.org/officeDocument/2006/relationships/hyperlink" Target="https://about.usps.com/manuals/elm/html/elmc6_019.htm#ep453319"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https://about.usps.com/manuals/elm/html/elmc6_018.htm#ep453218" TargetMode="External"/><Relationship Id="rId4" Type="http://schemas.openxmlformats.org/officeDocument/2006/relationships/hyperlink" Target="https://about.usps.com/manuals/elm/html/elmc6_018.htm#ep453221" TargetMode="External"/><Relationship Id="rId5" Type="http://schemas.openxmlformats.org/officeDocument/2006/relationships/hyperlink" Target="https://about.usps.com/manuals/elm/html/elmc6_019.htm#ep453252"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about.usps.com/manuals/elm/html/elmc6_018.htm#ep453209"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txBox="1"/>
          <p:nvPr>
            <p:ph type="ctrTitle"/>
          </p:nvPr>
        </p:nvSpPr>
        <p:spPr>
          <a:xfrm>
            <a:off x="1069848" y="1298448"/>
            <a:ext cx="7315200" cy="3255264"/>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rgbClr val="FFFFFF"/>
              </a:buClr>
              <a:buSzPts val="5900"/>
              <a:buFont typeface="Corbel"/>
              <a:buNone/>
            </a:pPr>
            <a:r>
              <a:rPr lang="en-US"/>
              <a:t>ELM 650 – </a:t>
            </a:r>
            <a:br>
              <a:rPr lang="en-US"/>
            </a:br>
            <a:r>
              <a:rPr lang="en-US"/>
              <a:t>Chapter Member Reps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g2cf8f330915_0_49"/>
          <p:cNvSpPr txBox="1"/>
          <p:nvPr>
            <p:ph type="title"/>
          </p:nvPr>
        </p:nvSpPr>
        <p:spPr>
          <a:xfrm>
            <a:off x="252919" y="1123837"/>
            <a:ext cx="2947500" cy="46011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a:t>     Adverse </a:t>
            </a:r>
            <a:endParaRPr/>
          </a:p>
          <a:p>
            <a:pPr indent="0" lvl="0" marL="0" rtl="0" algn="l">
              <a:lnSpc>
                <a:spcPct val="90000"/>
              </a:lnSpc>
              <a:spcBef>
                <a:spcPts val="0"/>
              </a:spcBef>
              <a:spcAft>
                <a:spcPts val="0"/>
              </a:spcAft>
              <a:buSzPts val="1800"/>
              <a:buNone/>
            </a:pPr>
            <a:r>
              <a:rPr lang="en-US"/>
              <a:t>      Actions</a:t>
            </a:r>
            <a:endParaRPr/>
          </a:p>
        </p:txBody>
      </p:sp>
      <p:sp>
        <p:nvSpPr>
          <p:cNvPr id="142" name="Google Shape;142;g2cf8f330915_0_49"/>
          <p:cNvSpPr txBox="1"/>
          <p:nvPr>
            <p:ph idx="1" type="body"/>
          </p:nvPr>
        </p:nvSpPr>
        <p:spPr>
          <a:xfrm>
            <a:off x="3869276" y="864100"/>
            <a:ext cx="7848000" cy="5120700"/>
          </a:xfrm>
          <a:prstGeom prst="rect">
            <a:avLst/>
          </a:prstGeom>
          <a:noFill/>
          <a:ln>
            <a:noFill/>
          </a:ln>
        </p:spPr>
        <p:txBody>
          <a:bodyPr anchorCtr="0" anchor="ctr" bIns="45700" lIns="91425" spcFirstLastPara="1" rIns="91425" wrap="square" tIns="45700">
            <a:normAutofit lnSpcReduction="10000"/>
          </a:bodyPr>
          <a:lstStyle/>
          <a:p>
            <a:pPr indent="0" lvl="0" marL="0" rtl="0" algn="l">
              <a:lnSpc>
                <a:spcPct val="120000"/>
              </a:lnSpc>
              <a:spcBef>
                <a:spcPts val="600"/>
              </a:spcBef>
              <a:spcAft>
                <a:spcPts val="0"/>
              </a:spcAft>
              <a:buSzPts val="1800"/>
              <a:buNone/>
            </a:pPr>
            <a:r>
              <a:t/>
            </a:r>
            <a:endParaRPr b="1" sz="1900">
              <a:solidFill>
                <a:schemeClr val="dk1"/>
              </a:solidFill>
              <a:highlight>
                <a:srgbClr val="F7F7F7"/>
              </a:highlight>
              <a:latin typeface="Arial"/>
              <a:ea typeface="Arial"/>
              <a:cs typeface="Arial"/>
              <a:sym typeface="Arial"/>
            </a:endParaRPr>
          </a:p>
          <a:p>
            <a:pPr indent="0" lvl="0" marL="0" rtl="0" algn="l">
              <a:lnSpc>
                <a:spcPct val="120000"/>
              </a:lnSpc>
              <a:spcBef>
                <a:spcPts val="800"/>
              </a:spcBef>
              <a:spcAft>
                <a:spcPts val="0"/>
              </a:spcAft>
              <a:buSzPts val="1800"/>
              <a:buNone/>
            </a:pPr>
            <a:r>
              <a:rPr b="1" lang="en-US" sz="1900">
                <a:solidFill>
                  <a:schemeClr val="dk1"/>
                </a:solidFill>
                <a:highlight>
                  <a:srgbClr val="F7F7F7"/>
                </a:highlight>
                <a:latin typeface="Arial"/>
                <a:ea typeface="Arial"/>
                <a:cs typeface="Arial"/>
                <a:sym typeface="Arial"/>
              </a:rPr>
              <a:t>651.7 Adverse Actions</a:t>
            </a:r>
            <a:endParaRPr b="1" sz="1900">
              <a:solidFill>
                <a:schemeClr val="dk1"/>
              </a:solidFill>
              <a:highlight>
                <a:srgbClr val="F7F7F7"/>
              </a:highlight>
              <a:latin typeface="Arial"/>
              <a:ea typeface="Arial"/>
              <a:cs typeface="Arial"/>
              <a:sym typeface="Arial"/>
            </a:endParaRPr>
          </a:p>
          <a:p>
            <a:pPr indent="0" lvl="0" marL="0" rtl="0" algn="l">
              <a:lnSpc>
                <a:spcPct val="120000"/>
              </a:lnSpc>
              <a:spcBef>
                <a:spcPts val="800"/>
              </a:spcBef>
              <a:spcAft>
                <a:spcPts val="0"/>
              </a:spcAft>
              <a:buSzPts val="1800"/>
              <a:buNone/>
            </a:pPr>
            <a:r>
              <a:rPr b="1" lang="en-US" sz="1600">
                <a:solidFill>
                  <a:schemeClr val="dk1"/>
                </a:solidFill>
                <a:highlight>
                  <a:srgbClr val="F7F7F7"/>
                </a:highlight>
                <a:latin typeface="Arial"/>
                <a:ea typeface="Arial"/>
                <a:cs typeface="Arial"/>
                <a:sym typeface="Arial"/>
              </a:rPr>
              <a:t>651.71 Definition</a:t>
            </a:r>
            <a:endParaRPr b="1" sz="1600">
              <a:solidFill>
                <a:schemeClr val="dk1"/>
              </a:solidFill>
              <a:highlight>
                <a:srgbClr val="F7F7F7"/>
              </a:highlight>
              <a:latin typeface="Arial"/>
              <a:ea typeface="Arial"/>
              <a:cs typeface="Arial"/>
              <a:sym typeface="Arial"/>
            </a:endParaRPr>
          </a:p>
          <a:p>
            <a:pPr indent="0" lvl="0" marL="0" rtl="0" algn="l">
              <a:lnSpc>
                <a:spcPct val="115000"/>
              </a:lnSpc>
              <a:spcBef>
                <a:spcPts val="800"/>
              </a:spcBef>
              <a:spcAft>
                <a:spcPts val="0"/>
              </a:spcAft>
              <a:buSzPts val="1800"/>
              <a:buNone/>
            </a:pPr>
            <a:r>
              <a:rPr lang="en-US" sz="1800">
                <a:solidFill>
                  <a:schemeClr val="dk1"/>
                </a:solidFill>
                <a:highlight>
                  <a:srgbClr val="F7F7F7"/>
                </a:highlight>
                <a:latin typeface="Arial"/>
                <a:ea typeface="Arial"/>
                <a:cs typeface="Arial"/>
                <a:sym typeface="Arial"/>
              </a:rPr>
              <a:t>Adverse actions are defined as discharges, suspensions of more than 14 days, furloughs for 30 days or less, and/or reductions in grade or pay.</a:t>
            </a:r>
            <a:endParaRPr sz="1800">
              <a:solidFill>
                <a:schemeClr val="dk1"/>
              </a:solidFill>
              <a:highlight>
                <a:srgbClr val="F7F7F7"/>
              </a:highlight>
              <a:latin typeface="Arial"/>
              <a:ea typeface="Arial"/>
              <a:cs typeface="Arial"/>
              <a:sym typeface="Arial"/>
            </a:endParaRPr>
          </a:p>
          <a:p>
            <a:pPr indent="0" lvl="0" marL="0" rtl="0" algn="l">
              <a:lnSpc>
                <a:spcPct val="120000"/>
              </a:lnSpc>
              <a:spcBef>
                <a:spcPts val="500"/>
              </a:spcBef>
              <a:spcAft>
                <a:spcPts val="0"/>
              </a:spcAft>
              <a:buSzPts val="1800"/>
              <a:buNone/>
            </a:pPr>
            <a:r>
              <a:rPr b="1" lang="en-US" sz="1600">
                <a:solidFill>
                  <a:schemeClr val="dk1"/>
                </a:solidFill>
                <a:highlight>
                  <a:srgbClr val="F7F7F7"/>
                </a:highlight>
                <a:latin typeface="Arial"/>
                <a:ea typeface="Arial"/>
                <a:cs typeface="Arial"/>
                <a:sym typeface="Arial"/>
              </a:rPr>
              <a:t>651.72 Policy</a:t>
            </a:r>
            <a:endParaRPr b="1" sz="1600">
              <a:solidFill>
                <a:schemeClr val="dk1"/>
              </a:solidFill>
              <a:highlight>
                <a:srgbClr val="F7F7F7"/>
              </a:highlight>
              <a:latin typeface="Arial"/>
              <a:ea typeface="Arial"/>
              <a:cs typeface="Arial"/>
              <a:sym typeface="Arial"/>
            </a:endParaRPr>
          </a:p>
          <a:p>
            <a:pPr indent="0" lvl="0" marL="0" rtl="0" algn="l">
              <a:lnSpc>
                <a:spcPct val="115000"/>
              </a:lnSpc>
              <a:spcBef>
                <a:spcPts val="800"/>
              </a:spcBef>
              <a:spcAft>
                <a:spcPts val="0"/>
              </a:spcAft>
              <a:buSzPts val="1800"/>
              <a:buNone/>
            </a:pPr>
            <a:r>
              <a:rPr lang="en-US" sz="1800">
                <a:solidFill>
                  <a:schemeClr val="dk1"/>
                </a:solidFill>
                <a:highlight>
                  <a:srgbClr val="F7F7F7"/>
                </a:highlight>
                <a:latin typeface="Arial"/>
                <a:ea typeface="Arial"/>
                <a:cs typeface="Arial"/>
                <a:sym typeface="Arial"/>
              </a:rPr>
              <a:t>Adverse action may be taken against an employee:</a:t>
            </a:r>
            <a:endParaRPr sz="1800">
              <a:solidFill>
                <a:schemeClr val="dk1"/>
              </a:solidFill>
              <a:highlight>
                <a:srgbClr val="F7F7F7"/>
              </a:highlight>
              <a:latin typeface="Arial"/>
              <a:ea typeface="Arial"/>
              <a:cs typeface="Arial"/>
              <a:sym typeface="Arial"/>
            </a:endParaRPr>
          </a:p>
          <a:p>
            <a:pPr indent="-342900" lvl="0" marL="457200" rtl="0" algn="l">
              <a:lnSpc>
                <a:spcPct val="115000"/>
              </a:lnSpc>
              <a:spcBef>
                <a:spcPts val="300"/>
              </a:spcBef>
              <a:spcAft>
                <a:spcPts val="0"/>
              </a:spcAft>
              <a:buClr>
                <a:schemeClr val="dk1"/>
              </a:buClr>
              <a:buSzPts val="1800"/>
              <a:buFont typeface="Arial"/>
              <a:buAutoNum type="alphaLcPeriod"/>
            </a:pPr>
            <a:r>
              <a:rPr lang="en-US" sz="1800">
                <a:solidFill>
                  <a:schemeClr val="dk1"/>
                </a:solidFill>
                <a:highlight>
                  <a:srgbClr val="F7F7F7"/>
                </a:highlight>
                <a:latin typeface="Arial"/>
                <a:ea typeface="Arial"/>
                <a:cs typeface="Arial"/>
                <a:sym typeface="Arial"/>
              </a:rPr>
              <a:t>Because lesser measures have not resulted in the correction of deficiencies in behavior or performance;</a:t>
            </a:r>
            <a:endParaRPr sz="1800">
              <a:solidFill>
                <a:schemeClr val="dk1"/>
              </a:solidFill>
              <a:highlight>
                <a:srgbClr val="F7F7F7"/>
              </a:highlight>
              <a:latin typeface="Arial"/>
              <a:ea typeface="Arial"/>
              <a:cs typeface="Arial"/>
              <a:sym typeface="Arial"/>
            </a:endParaRPr>
          </a:p>
          <a:p>
            <a:pPr indent="-342900" lvl="0" marL="457200" rtl="0" algn="l">
              <a:lnSpc>
                <a:spcPct val="115000"/>
              </a:lnSpc>
              <a:spcBef>
                <a:spcPts val="0"/>
              </a:spcBef>
              <a:spcAft>
                <a:spcPts val="0"/>
              </a:spcAft>
              <a:buClr>
                <a:schemeClr val="dk1"/>
              </a:buClr>
              <a:buSzPts val="1800"/>
              <a:buFont typeface="Arial"/>
              <a:buAutoNum type="alphaLcPeriod"/>
            </a:pPr>
            <a:r>
              <a:rPr lang="en-US" sz="1800">
                <a:solidFill>
                  <a:schemeClr val="dk1"/>
                </a:solidFill>
                <a:highlight>
                  <a:srgbClr val="F7F7F7"/>
                </a:highlight>
                <a:latin typeface="Arial"/>
                <a:ea typeface="Arial"/>
                <a:cs typeface="Arial"/>
                <a:sym typeface="Arial"/>
              </a:rPr>
              <a:t>Because of the gravity of the offense; or</a:t>
            </a:r>
            <a:endParaRPr sz="1800">
              <a:solidFill>
                <a:schemeClr val="dk1"/>
              </a:solidFill>
              <a:highlight>
                <a:srgbClr val="F7F7F7"/>
              </a:highlight>
              <a:latin typeface="Arial"/>
              <a:ea typeface="Arial"/>
              <a:cs typeface="Arial"/>
              <a:sym typeface="Arial"/>
            </a:endParaRPr>
          </a:p>
          <a:p>
            <a:pPr indent="-342900" lvl="0" marL="457200" rtl="0" algn="l">
              <a:lnSpc>
                <a:spcPct val="115000"/>
              </a:lnSpc>
              <a:spcBef>
                <a:spcPts val="0"/>
              </a:spcBef>
              <a:spcAft>
                <a:spcPts val="0"/>
              </a:spcAft>
              <a:buClr>
                <a:schemeClr val="dk1"/>
              </a:buClr>
              <a:buSzPts val="1800"/>
              <a:buFont typeface="Arial"/>
              <a:buAutoNum type="alphaLcPeriod"/>
            </a:pPr>
            <a:r>
              <a:rPr lang="en-US" sz="1800">
                <a:solidFill>
                  <a:schemeClr val="dk1"/>
                </a:solidFill>
                <a:highlight>
                  <a:srgbClr val="F7F7F7"/>
                </a:highlight>
                <a:latin typeface="Arial"/>
                <a:ea typeface="Arial"/>
                <a:cs typeface="Arial"/>
                <a:sym typeface="Arial"/>
              </a:rPr>
              <a:t>For non disciplinary reasons, such as the correction of a position misranking.</a:t>
            </a:r>
            <a:endParaRPr sz="1800">
              <a:solidFill>
                <a:schemeClr val="dk1"/>
              </a:solidFill>
              <a:highlight>
                <a:srgbClr val="F7F7F7"/>
              </a:highlight>
              <a:latin typeface="Arial"/>
              <a:ea typeface="Arial"/>
              <a:cs typeface="Arial"/>
              <a:sym typeface="Arial"/>
            </a:endParaRPr>
          </a:p>
          <a:p>
            <a:pPr indent="0" lvl="0" marL="457200" rtl="0" algn="l">
              <a:lnSpc>
                <a:spcPct val="115000"/>
              </a:lnSpc>
              <a:spcBef>
                <a:spcPts val="1500"/>
              </a:spcBef>
              <a:spcAft>
                <a:spcPts val="0"/>
              </a:spcAft>
              <a:buSzPts val="1800"/>
              <a:buNone/>
            </a:pPr>
            <a:r>
              <a:t/>
            </a:r>
            <a:endParaRPr b="1" sz="1800">
              <a:solidFill>
                <a:schemeClr val="dk1"/>
              </a:solidFill>
              <a:highlight>
                <a:srgbClr val="F7F7F7"/>
              </a:highlight>
              <a:latin typeface="Arial"/>
              <a:ea typeface="Arial"/>
              <a:cs typeface="Arial"/>
              <a:sym typeface="Arial"/>
            </a:endParaRPr>
          </a:p>
          <a:p>
            <a:pPr indent="0" lvl="0" marL="0" rtl="0" algn="l">
              <a:lnSpc>
                <a:spcPct val="90000"/>
              </a:lnSpc>
              <a:spcBef>
                <a:spcPts val="1500"/>
              </a:spcBef>
              <a:spcAft>
                <a:spcPts val="0"/>
              </a:spcAft>
              <a:buSzPts val="1800"/>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g2cf8f330915_0_56"/>
          <p:cNvSpPr txBox="1"/>
          <p:nvPr>
            <p:ph type="title"/>
          </p:nvPr>
        </p:nvSpPr>
        <p:spPr>
          <a:xfrm>
            <a:off x="252919" y="1123837"/>
            <a:ext cx="2947500" cy="46011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a:t>    Response</a:t>
            </a:r>
            <a:endParaRPr/>
          </a:p>
        </p:txBody>
      </p:sp>
      <p:sp>
        <p:nvSpPr>
          <p:cNvPr id="148" name="Google Shape;148;g2cf8f330915_0_56"/>
          <p:cNvSpPr txBox="1"/>
          <p:nvPr>
            <p:ph idx="1" type="body"/>
          </p:nvPr>
        </p:nvSpPr>
        <p:spPr>
          <a:xfrm>
            <a:off x="3869275" y="864100"/>
            <a:ext cx="7776900" cy="5120700"/>
          </a:xfrm>
          <a:prstGeom prst="rect">
            <a:avLst/>
          </a:prstGeom>
          <a:noFill/>
          <a:ln>
            <a:noFill/>
          </a:ln>
        </p:spPr>
        <p:txBody>
          <a:bodyPr anchorCtr="0" anchor="ctr" bIns="45700" lIns="91425" spcFirstLastPara="1" rIns="91425" wrap="square" tIns="45700">
            <a:normAutofit/>
          </a:bodyPr>
          <a:lstStyle/>
          <a:p>
            <a:pPr indent="0" lvl="0" marL="0" rtl="0" algn="l">
              <a:lnSpc>
                <a:spcPct val="120000"/>
              </a:lnSpc>
              <a:spcBef>
                <a:spcPts val="500"/>
              </a:spcBef>
              <a:spcAft>
                <a:spcPts val="0"/>
              </a:spcAft>
              <a:buClr>
                <a:schemeClr val="dk1"/>
              </a:buClr>
              <a:buSzPts val="1100"/>
              <a:buFont typeface="Arial"/>
              <a:buNone/>
            </a:pPr>
            <a:r>
              <a:rPr b="1" lang="en-US">
                <a:solidFill>
                  <a:schemeClr val="dk1"/>
                </a:solidFill>
                <a:highlight>
                  <a:srgbClr val="F7F7F7"/>
                </a:highlight>
                <a:latin typeface="Arial"/>
                <a:ea typeface="Arial"/>
                <a:cs typeface="Arial"/>
                <a:sym typeface="Arial"/>
              </a:rPr>
              <a:t>651.74 Response</a:t>
            </a:r>
            <a:endParaRPr b="1">
              <a:solidFill>
                <a:schemeClr val="dk1"/>
              </a:solidFill>
              <a:highlight>
                <a:srgbClr val="F7F7F7"/>
              </a:highlight>
              <a:latin typeface="Arial"/>
              <a:ea typeface="Arial"/>
              <a:cs typeface="Arial"/>
              <a:sym typeface="Arial"/>
            </a:endParaRPr>
          </a:p>
          <a:p>
            <a:pPr indent="0" lvl="0" marL="0" rtl="0" algn="l">
              <a:lnSpc>
                <a:spcPct val="115000"/>
              </a:lnSpc>
              <a:spcBef>
                <a:spcPts val="800"/>
              </a:spcBef>
              <a:spcAft>
                <a:spcPts val="0"/>
              </a:spcAft>
              <a:buClr>
                <a:schemeClr val="dk1"/>
              </a:buClr>
              <a:buSzPts val="1100"/>
              <a:buFont typeface="Arial"/>
              <a:buNone/>
            </a:pPr>
            <a:r>
              <a:rPr lang="en-US" sz="2200">
                <a:solidFill>
                  <a:schemeClr val="dk1"/>
                </a:solidFill>
                <a:highlight>
                  <a:srgbClr val="F7F7F7"/>
                </a:highlight>
                <a:latin typeface="Arial"/>
                <a:ea typeface="Arial"/>
                <a:cs typeface="Arial"/>
                <a:sym typeface="Arial"/>
              </a:rPr>
              <a:t>The employee or representative may respond to the notice of proposed adverse action in writing, in person, or both, to the deciding official or designee identified in the notice. The employee or representative may respond and present evidence, including affidavits, within 10 calendar days from receipt of the notice. The time limits for responding to a proposed adverse action may be extended by the deciding official or designee for reasonable cause.</a:t>
            </a:r>
            <a:endParaRPr sz="2200">
              <a:solidFill>
                <a:schemeClr val="dk1"/>
              </a:solidFill>
              <a:highlight>
                <a:srgbClr val="F7F7F7"/>
              </a:highlight>
              <a:latin typeface="Arial"/>
              <a:ea typeface="Arial"/>
              <a:cs typeface="Arial"/>
              <a:sym typeface="Arial"/>
            </a:endParaRPr>
          </a:p>
          <a:p>
            <a:pPr indent="0" lvl="0" marL="0" rtl="0" algn="l">
              <a:lnSpc>
                <a:spcPct val="90000"/>
              </a:lnSpc>
              <a:spcBef>
                <a:spcPts val="1200"/>
              </a:spcBef>
              <a:spcAft>
                <a:spcPts val="0"/>
              </a:spcAft>
              <a:buSzPts val="1800"/>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g2cf8f330915_0_68"/>
          <p:cNvSpPr txBox="1"/>
          <p:nvPr>
            <p:ph type="title"/>
          </p:nvPr>
        </p:nvSpPr>
        <p:spPr>
          <a:xfrm>
            <a:off x="252919" y="1123837"/>
            <a:ext cx="2947500" cy="46011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a:t>  Duty Status</a:t>
            </a:r>
            <a:endParaRPr/>
          </a:p>
        </p:txBody>
      </p:sp>
      <p:sp>
        <p:nvSpPr>
          <p:cNvPr id="154" name="Google Shape;154;g2cf8f330915_0_68"/>
          <p:cNvSpPr txBox="1"/>
          <p:nvPr>
            <p:ph idx="1" type="body"/>
          </p:nvPr>
        </p:nvSpPr>
        <p:spPr>
          <a:xfrm>
            <a:off x="3869276" y="864100"/>
            <a:ext cx="7848000" cy="5120700"/>
          </a:xfrm>
          <a:prstGeom prst="rect">
            <a:avLst/>
          </a:prstGeom>
          <a:noFill/>
          <a:ln>
            <a:noFill/>
          </a:ln>
        </p:spPr>
        <p:txBody>
          <a:bodyPr anchorCtr="0" anchor="ctr" bIns="45700" lIns="91425" spcFirstLastPara="1" rIns="91425" wrap="square" tIns="45700">
            <a:normAutofit/>
          </a:bodyPr>
          <a:lstStyle/>
          <a:p>
            <a:pPr indent="0" lvl="0" marL="0" rtl="0" algn="l">
              <a:lnSpc>
                <a:spcPct val="120000"/>
              </a:lnSpc>
              <a:spcBef>
                <a:spcPts val="500"/>
              </a:spcBef>
              <a:spcAft>
                <a:spcPts val="0"/>
              </a:spcAft>
              <a:buClr>
                <a:schemeClr val="dk1"/>
              </a:buClr>
              <a:buSzPts val="1100"/>
              <a:buFont typeface="Arial"/>
              <a:buNone/>
            </a:pPr>
            <a:r>
              <a:rPr b="1" lang="en-US" sz="1700">
                <a:solidFill>
                  <a:schemeClr val="dk1"/>
                </a:solidFill>
                <a:highlight>
                  <a:srgbClr val="F7F7F7"/>
                </a:highlight>
                <a:latin typeface="Arial"/>
                <a:ea typeface="Arial"/>
                <a:cs typeface="Arial"/>
                <a:sym typeface="Arial"/>
              </a:rPr>
              <a:t>651.76 Duty Status</a:t>
            </a:r>
            <a:endParaRPr b="1" sz="1700">
              <a:solidFill>
                <a:schemeClr val="dk1"/>
              </a:solidFill>
              <a:highlight>
                <a:srgbClr val="F7F7F7"/>
              </a:highlight>
              <a:latin typeface="Arial"/>
              <a:ea typeface="Arial"/>
              <a:cs typeface="Arial"/>
              <a:sym typeface="Arial"/>
            </a:endParaRPr>
          </a:p>
          <a:p>
            <a:pPr indent="0" lvl="0" marL="0" rtl="0" algn="l">
              <a:lnSpc>
                <a:spcPct val="115000"/>
              </a:lnSpc>
              <a:spcBef>
                <a:spcPts val="800"/>
              </a:spcBef>
              <a:spcAft>
                <a:spcPts val="0"/>
              </a:spcAft>
              <a:buClr>
                <a:schemeClr val="dk1"/>
              </a:buClr>
              <a:buSzPts val="1100"/>
              <a:buFont typeface="Arial"/>
              <a:buNone/>
            </a:pPr>
            <a:r>
              <a:rPr lang="en-US" sz="1900">
                <a:solidFill>
                  <a:schemeClr val="dk1"/>
                </a:solidFill>
                <a:highlight>
                  <a:srgbClr val="F7F7F7"/>
                </a:highlight>
                <a:latin typeface="Arial"/>
                <a:ea typeface="Arial"/>
                <a:cs typeface="Arial"/>
                <a:sym typeface="Arial"/>
              </a:rPr>
              <a:t>The employee, unless otherwise provided in </a:t>
            </a:r>
            <a:r>
              <a:rPr lang="en-US" sz="1900">
                <a:solidFill>
                  <a:srgbClr val="004B87"/>
                </a:solidFill>
                <a:highlight>
                  <a:srgbClr val="F7F7F7"/>
                </a:highlight>
                <a:uFill>
                  <a:noFill/>
                </a:uFill>
                <a:latin typeface="Arial"/>
                <a:ea typeface="Arial"/>
                <a:cs typeface="Arial"/>
                <a:sym typeface="Arial"/>
                <a:hlinkClick r:id="rId3">
                  <a:extLst>
                    <a:ext uri="{A12FA001-AC4F-418D-AE19-62706E023703}">
                      <ahyp:hlinkClr val="tx"/>
                    </a:ext>
                  </a:extLst>
                </a:hlinkClick>
              </a:rPr>
              <a:t>651.77</a:t>
            </a:r>
            <a:r>
              <a:rPr lang="en-US" sz="1900">
                <a:solidFill>
                  <a:schemeClr val="dk1"/>
                </a:solidFill>
                <a:highlight>
                  <a:srgbClr val="F7F7F7"/>
                </a:highlight>
                <a:latin typeface="Arial"/>
                <a:ea typeface="Arial"/>
                <a:cs typeface="Arial"/>
                <a:sym typeface="Arial"/>
              </a:rPr>
              <a:t>, remains in a pay status, either on the job or on administrative leave, at the option of the employer, during the notice period. The notice period must be at least 30 calendar days, unless covered by </a:t>
            </a:r>
            <a:r>
              <a:rPr lang="en-US" sz="1900">
                <a:solidFill>
                  <a:srgbClr val="004B87"/>
                </a:solidFill>
                <a:highlight>
                  <a:srgbClr val="F7F7F7"/>
                </a:highlight>
                <a:uFill>
                  <a:noFill/>
                </a:uFill>
                <a:latin typeface="Arial"/>
                <a:ea typeface="Arial"/>
                <a:cs typeface="Arial"/>
                <a:sym typeface="Arial"/>
                <a:hlinkClick r:id="rId4">
                  <a:extLst>
                    <a:ext uri="{A12FA001-AC4F-418D-AE19-62706E023703}">
                      <ahyp:hlinkClr val="tx"/>
                    </a:ext>
                  </a:extLst>
                </a:hlinkClick>
              </a:rPr>
              <a:t>651.77</a:t>
            </a:r>
            <a:r>
              <a:rPr lang="en-US" sz="1900">
                <a:solidFill>
                  <a:schemeClr val="dk1"/>
                </a:solidFill>
                <a:highlight>
                  <a:srgbClr val="F7F7F7"/>
                </a:highlight>
                <a:latin typeface="Arial"/>
                <a:ea typeface="Arial"/>
                <a:cs typeface="Arial"/>
                <a:sym typeface="Arial"/>
              </a:rPr>
              <a:t>. Discharged or indefinitely suspended employees who appeal remain on the rolls in a nonpay, non duty status until the disposition of the case through the chosen appeal procedures. Normally, disposition of the case would be a final decision from the MSPB or a Step I decision in an administrative </a:t>
            </a:r>
            <a:r>
              <a:rPr lang="en-US" sz="1900">
                <a:solidFill>
                  <a:srgbClr val="004B87"/>
                </a:solidFill>
                <a:highlight>
                  <a:srgbClr val="F7F7F7"/>
                </a:highlight>
                <a:uFill>
                  <a:noFill/>
                </a:uFill>
                <a:latin typeface="Arial"/>
                <a:ea typeface="Arial"/>
                <a:cs typeface="Arial"/>
                <a:sym typeface="Arial"/>
                <a:hlinkClick r:id="rId5">
                  <a:extLst>
                    <a:ext uri="{A12FA001-AC4F-418D-AE19-62706E023703}">
                      <ahyp:hlinkClr val="tx"/>
                    </a:ext>
                  </a:extLst>
                </a:hlinkClick>
              </a:rPr>
              <a:t>650</a:t>
            </a:r>
            <a:r>
              <a:rPr lang="en-US" sz="1900">
                <a:solidFill>
                  <a:schemeClr val="dk1"/>
                </a:solidFill>
                <a:highlight>
                  <a:srgbClr val="F7F7F7"/>
                </a:highlight>
                <a:latin typeface="Arial"/>
                <a:ea typeface="Arial"/>
                <a:cs typeface="Arial"/>
                <a:sym typeface="Arial"/>
              </a:rPr>
              <a:t> appeal. In cases where the MSPB has mitigated an adverse action in an initial decision and the Postal Service files an appeal, the employee’s status will be handled in accordance with MSPB regulations regarding interim relief.</a:t>
            </a:r>
            <a:endParaRPr sz="1900">
              <a:solidFill>
                <a:schemeClr val="dk1"/>
              </a:solidFill>
              <a:highlight>
                <a:srgbClr val="F7F7F7"/>
              </a:highlight>
              <a:latin typeface="Arial"/>
              <a:ea typeface="Arial"/>
              <a:cs typeface="Arial"/>
              <a:sym typeface="Arial"/>
            </a:endParaRPr>
          </a:p>
          <a:p>
            <a:pPr indent="0" lvl="0" marL="0" rtl="0" algn="l">
              <a:lnSpc>
                <a:spcPct val="90000"/>
              </a:lnSpc>
              <a:spcBef>
                <a:spcPts val="1200"/>
              </a:spcBef>
              <a:spcAft>
                <a:spcPts val="0"/>
              </a:spcAft>
              <a:buSzPts val="1800"/>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g2cf8f330915_0_62"/>
          <p:cNvSpPr txBox="1"/>
          <p:nvPr>
            <p:ph type="title"/>
          </p:nvPr>
        </p:nvSpPr>
        <p:spPr>
          <a:xfrm>
            <a:off x="252919" y="1123837"/>
            <a:ext cx="2947500" cy="46011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a:t>      Decision</a:t>
            </a:r>
            <a:endParaRPr/>
          </a:p>
        </p:txBody>
      </p:sp>
      <p:sp>
        <p:nvSpPr>
          <p:cNvPr id="160" name="Google Shape;160;g2cf8f330915_0_62"/>
          <p:cNvSpPr txBox="1"/>
          <p:nvPr>
            <p:ph idx="1" type="body"/>
          </p:nvPr>
        </p:nvSpPr>
        <p:spPr>
          <a:xfrm>
            <a:off x="3869276" y="864100"/>
            <a:ext cx="7933200" cy="5120700"/>
          </a:xfrm>
          <a:prstGeom prst="rect">
            <a:avLst/>
          </a:prstGeom>
          <a:noFill/>
          <a:ln>
            <a:noFill/>
          </a:ln>
        </p:spPr>
        <p:txBody>
          <a:bodyPr anchorCtr="0" anchor="ctr" bIns="45700" lIns="91425" spcFirstLastPara="1" rIns="91425" wrap="square" tIns="45700">
            <a:normAutofit lnSpcReduction="20000"/>
          </a:bodyPr>
          <a:lstStyle/>
          <a:p>
            <a:pPr indent="0" lvl="0" marL="0" rtl="0" algn="l">
              <a:lnSpc>
                <a:spcPct val="120000"/>
              </a:lnSpc>
              <a:spcBef>
                <a:spcPts val="500"/>
              </a:spcBef>
              <a:spcAft>
                <a:spcPts val="0"/>
              </a:spcAft>
              <a:buClr>
                <a:schemeClr val="dk1"/>
              </a:buClr>
              <a:buSzPts val="1100"/>
              <a:buFont typeface="Arial"/>
              <a:buNone/>
            </a:pPr>
            <a:r>
              <a:rPr b="1" lang="en-US" sz="1700">
                <a:solidFill>
                  <a:schemeClr val="dk1"/>
                </a:solidFill>
                <a:highlight>
                  <a:srgbClr val="F7F7F7"/>
                </a:highlight>
                <a:latin typeface="Arial"/>
                <a:ea typeface="Arial"/>
                <a:cs typeface="Arial"/>
                <a:sym typeface="Arial"/>
              </a:rPr>
              <a:t>651.75 Decision</a:t>
            </a:r>
            <a:endParaRPr b="1" sz="1700">
              <a:solidFill>
                <a:schemeClr val="dk1"/>
              </a:solidFill>
              <a:highlight>
                <a:srgbClr val="F7F7F7"/>
              </a:highlight>
              <a:latin typeface="Arial"/>
              <a:ea typeface="Arial"/>
              <a:cs typeface="Arial"/>
              <a:sym typeface="Arial"/>
            </a:endParaRPr>
          </a:p>
          <a:p>
            <a:pPr indent="0" lvl="0" marL="0" rtl="0" algn="l">
              <a:lnSpc>
                <a:spcPct val="115000"/>
              </a:lnSpc>
              <a:spcBef>
                <a:spcPts val="800"/>
              </a:spcBef>
              <a:spcAft>
                <a:spcPts val="0"/>
              </a:spcAft>
              <a:buClr>
                <a:schemeClr val="dk1"/>
              </a:buClr>
              <a:buSzPts val="1100"/>
              <a:buFont typeface="Arial"/>
              <a:buNone/>
            </a:pPr>
            <a:r>
              <a:rPr lang="en-US" sz="1900">
                <a:solidFill>
                  <a:schemeClr val="dk1"/>
                </a:solidFill>
                <a:highlight>
                  <a:srgbClr val="F7F7F7"/>
                </a:highlight>
                <a:latin typeface="Arial"/>
                <a:ea typeface="Arial"/>
                <a:cs typeface="Arial"/>
                <a:sym typeface="Arial"/>
              </a:rPr>
              <a:t>The deciding official, who must be higher in authority than the proposing official, considers the employee’s response and gives a written decision, including reasons for the decision, as soon as possible after the employee’s time to respond has expired, but no later than 60 calendar days following the receipt of the employee’s response. In field installations, the installation head or designee usually makes the decision. In other offices, the decision is made by a branch manager or above. Normally, the deciding official is the supervisor or manager of the employee’s immediate supervisor. The Postal Service may substitute as the deciding official another supervisor or manager. Such a substitution may be made by any of the following: the vice president of Labor Relations; area vice president; and area manager, Human Resources. If the decision is to effect the adverse action or to modify it to a lesser penalty, the employee’s appeal rights, including Merit Systems Protection Board (MSPB) appeal rights, if applicable, are stated.</a:t>
            </a:r>
            <a:endParaRPr sz="1900">
              <a:solidFill>
                <a:schemeClr val="dk1"/>
              </a:solidFill>
              <a:highlight>
                <a:srgbClr val="F7F7F7"/>
              </a:highlight>
              <a:latin typeface="Arial"/>
              <a:ea typeface="Arial"/>
              <a:cs typeface="Arial"/>
              <a:sym typeface="Arial"/>
            </a:endParaRPr>
          </a:p>
          <a:p>
            <a:pPr indent="0" lvl="0" marL="0" rtl="0" algn="l">
              <a:lnSpc>
                <a:spcPct val="90000"/>
              </a:lnSpc>
              <a:spcBef>
                <a:spcPts val="1200"/>
              </a:spcBef>
              <a:spcAft>
                <a:spcPts val="0"/>
              </a:spcAft>
              <a:buSzPts val="1800"/>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g2cf8f330915_0_74"/>
          <p:cNvSpPr txBox="1"/>
          <p:nvPr>
            <p:ph type="title"/>
          </p:nvPr>
        </p:nvSpPr>
        <p:spPr>
          <a:xfrm>
            <a:off x="252919" y="1123837"/>
            <a:ext cx="2947500" cy="46011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a:t>    Exception</a:t>
            </a:r>
            <a:endParaRPr/>
          </a:p>
        </p:txBody>
      </p:sp>
      <p:sp>
        <p:nvSpPr>
          <p:cNvPr id="166" name="Google Shape;166;g2cf8f330915_0_74"/>
          <p:cNvSpPr txBox="1"/>
          <p:nvPr>
            <p:ph idx="1" type="body"/>
          </p:nvPr>
        </p:nvSpPr>
        <p:spPr>
          <a:xfrm>
            <a:off x="3869276" y="864100"/>
            <a:ext cx="7848000" cy="5120700"/>
          </a:xfrm>
          <a:prstGeom prst="rect">
            <a:avLst/>
          </a:prstGeom>
          <a:noFill/>
          <a:ln>
            <a:noFill/>
          </a:ln>
        </p:spPr>
        <p:txBody>
          <a:bodyPr anchorCtr="0" anchor="ctr" bIns="45700" lIns="91425" spcFirstLastPara="1" rIns="91425" wrap="square" tIns="45700">
            <a:normAutofit lnSpcReduction="10000"/>
          </a:bodyPr>
          <a:lstStyle/>
          <a:p>
            <a:pPr indent="0" lvl="0" marL="0" rtl="0" algn="l">
              <a:lnSpc>
                <a:spcPct val="120000"/>
              </a:lnSpc>
              <a:spcBef>
                <a:spcPts val="600"/>
              </a:spcBef>
              <a:spcAft>
                <a:spcPts val="0"/>
              </a:spcAft>
              <a:buSzPts val="1800"/>
              <a:buNone/>
            </a:pPr>
            <a:r>
              <a:t/>
            </a:r>
            <a:endParaRPr b="1">
              <a:solidFill>
                <a:schemeClr val="dk1"/>
              </a:solidFill>
              <a:highlight>
                <a:srgbClr val="F7F7F7"/>
              </a:highlight>
              <a:latin typeface="Arial"/>
              <a:ea typeface="Arial"/>
              <a:cs typeface="Arial"/>
              <a:sym typeface="Arial"/>
            </a:endParaRPr>
          </a:p>
          <a:p>
            <a:pPr indent="0" lvl="0" marL="0" rtl="0" algn="l">
              <a:lnSpc>
                <a:spcPct val="120000"/>
              </a:lnSpc>
              <a:spcBef>
                <a:spcPts val="800"/>
              </a:spcBef>
              <a:spcAft>
                <a:spcPts val="0"/>
              </a:spcAft>
              <a:buClr>
                <a:schemeClr val="dk1"/>
              </a:buClr>
              <a:buSzPts val="1100"/>
              <a:buFont typeface="Arial"/>
              <a:buNone/>
            </a:pPr>
            <a:r>
              <a:rPr b="1" lang="en-US">
                <a:solidFill>
                  <a:schemeClr val="dk1"/>
                </a:solidFill>
                <a:highlight>
                  <a:srgbClr val="F7F7F7"/>
                </a:highlight>
                <a:latin typeface="Arial"/>
                <a:ea typeface="Arial"/>
                <a:cs typeface="Arial"/>
                <a:sym typeface="Arial"/>
              </a:rPr>
              <a:t>651.77 Exceptions to Thirty–Day Notice</a:t>
            </a:r>
            <a:endParaRPr b="1">
              <a:solidFill>
                <a:schemeClr val="dk1"/>
              </a:solidFill>
              <a:highlight>
                <a:srgbClr val="F7F7F7"/>
              </a:highlight>
              <a:latin typeface="Arial"/>
              <a:ea typeface="Arial"/>
              <a:cs typeface="Arial"/>
              <a:sym typeface="Arial"/>
            </a:endParaRPr>
          </a:p>
          <a:p>
            <a:pPr indent="0" lvl="0" marL="0" rtl="0" algn="l">
              <a:lnSpc>
                <a:spcPct val="115000"/>
              </a:lnSpc>
              <a:spcBef>
                <a:spcPts val="800"/>
              </a:spcBef>
              <a:spcAft>
                <a:spcPts val="0"/>
              </a:spcAft>
              <a:buClr>
                <a:schemeClr val="dk1"/>
              </a:buClr>
              <a:buSzPts val="1100"/>
              <a:buFont typeface="Arial"/>
              <a:buNone/>
            </a:pPr>
            <a:r>
              <a:rPr lang="en-US" sz="2100">
                <a:solidFill>
                  <a:schemeClr val="dk1"/>
                </a:solidFill>
                <a:highlight>
                  <a:srgbClr val="F7F7F7"/>
                </a:highlight>
                <a:latin typeface="Arial"/>
                <a:ea typeface="Arial"/>
                <a:cs typeface="Arial"/>
                <a:sym typeface="Arial"/>
              </a:rPr>
              <a:t>When there is reasonable cause to believe an employee is guilty of a crime for which a sentence of imprisonment may be imposed, the advance notice before effecting the adverse action may be reduced to no less than 7 calendar days. At the expiration of the reduced notice period, the decision is issued at once. If the decision is to suspend the employee indefinitely, the individual remains on the rolls in a nonpay, non duty status pending a final decision or until the suspension is otherwise terminated. If the decision is to remove the employee, the individual remains on the rolls only if a timely appeal is filed.</a:t>
            </a:r>
            <a:endParaRPr sz="2100">
              <a:solidFill>
                <a:schemeClr val="dk1"/>
              </a:solidFill>
              <a:highlight>
                <a:srgbClr val="F7F7F7"/>
              </a:highlight>
              <a:latin typeface="Arial"/>
              <a:ea typeface="Arial"/>
              <a:cs typeface="Arial"/>
              <a:sym typeface="Arial"/>
            </a:endParaRPr>
          </a:p>
          <a:p>
            <a:pPr indent="0" lvl="0" marL="0" rtl="0" algn="l">
              <a:lnSpc>
                <a:spcPct val="115000"/>
              </a:lnSpc>
              <a:spcBef>
                <a:spcPts val="300"/>
              </a:spcBef>
              <a:spcAft>
                <a:spcPts val="0"/>
              </a:spcAft>
              <a:buClr>
                <a:schemeClr val="dk1"/>
              </a:buClr>
              <a:buSzPts val="1100"/>
              <a:buFont typeface="Arial"/>
              <a:buNone/>
            </a:pPr>
            <a:r>
              <a:t/>
            </a:r>
            <a:endParaRPr sz="1200">
              <a:solidFill>
                <a:srgbClr val="101820"/>
              </a:solidFill>
              <a:highlight>
                <a:srgbClr val="F7F7F7"/>
              </a:highlight>
              <a:latin typeface="Arial"/>
              <a:ea typeface="Arial"/>
              <a:cs typeface="Arial"/>
              <a:sym typeface="Arial"/>
            </a:endParaRPr>
          </a:p>
          <a:p>
            <a:pPr indent="0" lvl="0" marL="0" rtl="0" algn="l">
              <a:lnSpc>
                <a:spcPct val="90000"/>
              </a:lnSpc>
              <a:spcBef>
                <a:spcPts val="1200"/>
              </a:spcBef>
              <a:spcAft>
                <a:spcPts val="0"/>
              </a:spcAft>
              <a:buSzPts val="1800"/>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5"/>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FFFF"/>
              </a:buClr>
              <a:buSzPts val="3600"/>
              <a:buFont typeface="Corbel"/>
              <a:buNone/>
            </a:pPr>
            <a:r>
              <a:rPr lang="en-US"/>
              <a:t>Non-pay vs. admin pay during EP; Tulino Letter</a:t>
            </a:r>
            <a:endParaRPr/>
          </a:p>
        </p:txBody>
      </p:sp>
      <p:pic>
        <p:nvPicPr>
          <p:cNvPr id="172" name="Google Shape;172;p5"/>
          <p:cNvPicPr preferRelativeResize="0"/>
          <p:nvPr>
            <p:ph idx="1" type="body"/>
          </p:nvPr>
        </p:nvPicPr>
        <p:blipFill rotWithShape="1">
          <a:blip r:embed="rId3">
            <a:alphaModFix/>
          </a:blip>
          <a:srcRect b="0" l="0" r="0" t="0"/>
          <a:stretch/>
        </p:blipFill>
        <p:spPr>
          <a:xfrm>
            <a:off x="3660899" y="0"/>
            <a:ext cx="7876032" cy="68580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6"/>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FFFF"/>
              </a:buClr>
              <a:buSzPts val="3600"/>
              <a:buFont typeface="Corbel"/>
              <a:buNone/>
            </a:pPr>
            <a:r>
              <a:rPr lang="en-US"/>
              <a:t>How to send </a:t>
            </a:r>
            <a:br>
              <a:rPr lang="en-US"/>
            </a:br>
            <a:r>
              <a:rPr lang="en-US"/>
              <a:t>Tulino letter</a:t>
            </a:r>
            <a:endParaRPr/>
          </a:p>
        </p:txBody>
      </p:sp>
      <p:sp>
        <p:nvSpPr>
          <p:cNvPr id="178" name="Google Shape;178;p6"/>
          <p:cNvSpPr txBox="1"/>
          <p:nvPr>
            <p:ph idx="1" type="body"/>
          </p:nvPr>
        </p:nvSpPr>
        <p:spPr>
          <a:xfrm>
            <a:off x="3869268" y="864108"/>
            <a:ext cx="7315200" cy="5120640"/>
          </a:xfrm>
          <a:prstGeom prst="rect">
            <a:avLst/>
          </a:prstGeom>
          <a:noFill/>
          <a:ln>
            <a:noFill/>
          </a:ln>
        </p:spPr>
        <p:txBody>
          <a:bodyPr anchorCtr="0" anchor="ctr" bIns="45700" lIns="91425" spcFirstLastPara="1" rIns="91425" wrap="square" tIns="45700">
            <a:normAutofit/>
          </a:bodyPr>
          <a:lstStyle/>
          <a:p>
            <a:pPr indent="-182880" lvl="0" marL="182880" rtl="0" algn="l">
              <a:lnSpc>
                <a:spcPct val="90000"/>
              </a:lnSpc>
              <a:spcBef>
                <a:spcPts val="0"/>
              </a:spcBef>
              <a:spcAft>
                <a:spcPts val="0"/>
              </a:spcAft>
              <a:buSzPts val="2000"/>
              <a:buChar char="●"/>
            </a:pPr>
            <a:r>
              <a:rPr lang="en-US"/>
              <a:t>Dear Ms.__________ ,</a:t>
            </a:r>
            <a:endParaRPr/>
          </a:p>
          <a:p>
            <a:pPr indent="-182880" lvl="0" marL="182880" rtl="0" algn="l">
              <a:lnSpc>
                <a:spcPct val="90000"/>
              </a:lnSpc>
              <a:spcBef>
                <a:spcPts val="1200"/>
              </a:spcBef>
              <a:spcAft>
                <a:spcPts val="0"/>
              </a:spcAft>
              <a:buSzPts val="2000"/>
              <a:buChar char="●"/>
            </a:pPr>
            <a:r>
              <a:rPr lang="en-US"/>
              <a:t>I am the UPMA representative for __________ .  I am attaching a letter issued by Postal Headquarters concerning emergency placements.  It appears the ._________ doesn't fit the criteria for this placement and should be on administrative leave or placed temporarily in another position.  Please call me at your earliest convenience concerning this matter.</a:t>
            </a:r>
            <a:endParaRPr/>
          </a:p>
          <a:p>
            <a:pPr indent="-182880" lvl="0" marL="182880" rtl="0" algn="l">
              <a:lnSpc>
                <a:spcPct val="90000"/>
              </a:lnSpc>
              <a:spcBef>
                <a:spcPts val="1200"/>
              </a:spcBef>
              <a:spcAft>
                <a:spcPts val="0"/>
              </a:spcAft>
              <a:buSzPts val="2000"/>
              <a:buChar char="●"/>
            </a:pPr>
            <a:r>
              <a:rPr lang="en-US"/>
              <a:t>Thank you,</a:t>
            </a:r>
            <a:endParaRPr/>
          </a:p>
          <a:p>
            <a:pPr indent="-182880" lvl="0" marL="182880" rtl="0" algn="l">
              <a:lnSpc>
                <a:spcPct val="90000"/>
              </a:lnSpc>
              <a:spcBef>
                <a:spcPts val="1200"/>
              </a:spcBef>
              <a:spcAft>
                <a:spcPts val="0"/>
              </a:spcAft>
              <a:buSzPts val="2000"/>
              <a:buChar char="●"/>
            </a:pPr>
            <a:r>
              <a:rPr lang="en-US"/>
              <a:t>_____________________________, UPMA Rep</a:t>
            </a:r>
            <a:endParaRPr/>
          </a:p>
          <a:p>
            <a:pPr indent="-55878" lvl="0" marL="182880" rtl="0" algn="l">
              <a:lnSpc>
                <a:spcPct val="90000"/>
              </a:lnSpc>
              <a:spcBef>
                <a:spcPts val="1200"/>
              </a:spcBef>
              <a:spcAft>
                <a:spcPts val="0"/>
              </a:spcAft>
              <a:buSzPts val="2000"/>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7"/>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FFFF"/>
              </a:buClr>
              <a:buSzPts val="3600"/>
              <a:buFont typeface="Corbel"/>
              <a:buNone/>
            </a:pPr>
            <a:r>
              <a:rPr lang="en-US"/>
              <a:t>Watch for suspension without pay for more than 14 days, or Constructive Suspension</a:t>
            </a:r>
            <a:endParaRPr/>
          </a:p>
        </p:txBody>
      </p:sp>
      <p:sp>
        <p:nvSpPr>
          <p:cNvPr id="184" name="Google Shape;184;p7"/>
          <p:cNvSpPr txBox="1"/>
          <p:nvPr>
            <p:ph idx="1" type="body"/>
          </p:nvPr>
        </p:nvSpPr>
        <p:spPr>
          <a:xfrm>
            <a:off x="3869276" y="864100"/>
            <a:ext cx="7876200" cy="5120700"/>
          </a:xfrm>
          <a:prstGeom prst="rect">
            <a:avLst/>
          </a:prstGeom>
          <a:noFill/>
          <a:ln>
            <a:noFill/>
          </a:ln>
        </p:spPr>
        <p:txBody>
          <a:bodyPr anchorCtr="0" anchor="ctr" bIns="45700" lIns="91425" spcFirstLastPara="1" rIns="91425" wrap="square" tIns="45700">
            <a:normAutofit/>
          </a:bodyPr>
          <a:lstStyle/>
          <a:p>
            <a:pPr indent="-182880" lvl="0" marL="182880" rtl="0" algn="l">
              <a:lnSpc>
                <a:spcPct val="90000"/>
              </a:lnSpc>
              <a:spcBef>
                <a:spcPts val="0"/>
              </a:spcBef>
              <a:spcAft>
                <a:spcPts val="0"/>
              </a:spcAft>
              <a:buSzPts val="2400"/>
              <a:buChar char="●"/>
            </a:pPr>
            <a:r>
              <a:rPr b="1" lang="en-US" sz="2400"/>
              <a:t>If the employee is kept on EP without pay for more than 14 workdays, that is a suspension appealable to the MSPB as an adverse action.  Immediately notify and consult your National Member Rep.</a:t>
            </a:r>
            <a:endParaRPr b="1" sz="2400"/>
          </a:p>
          <a:p>
            <a:pPr indent="-55878" lvl="0" marL="182880" rtl="0" algn="l">
              <a:lnSpc>
                <a:spcPct val="90000"/>
              </a:lnSpc>
              <a:spcBef>
                <a:spcPts val="1200"/>
              </a:spcBef>
              <a:spcAft>
                <a:spcPts val="0"/>
              </a:spcAft>
              <a:buSzPts val="2000"/>
              <a:buNone/>
            </a:pPr>
            <a:r>
              <a:t/>
            </a:r>
            <a:endParaRPr b="1" sz="2400"/>
          </a:p>
          <a:p>
            <a:pPr indent="-182880" lvl="0" marL="182880" rtl="0" algn="l">
              <a:lnSpc>
                <a:spcPct val="90000"/>
              </a:lnSpc>
              <a:spcBef>
                <a:spcPts val="1200"/>
              </a:spcBef>
              <a:spcAft>
                <a:spcPts val="0"/>
              </a:spcAft>
              <a:buSzPts val="2400"/>
              <a:buChar char="●"/>
            </a:pPr>
            <a:r>
              <a:rPr b="1" lang="en-US" sz="2400"/>
              <a:t>If the employee is forced to used his or her earned annual or sick leave for more than 14 calendar days, that may be a Constructive Suspension, also </a:t>
            </a:r>
            <a:r>
              <a:rPr b="1" lang="en-US" sz="2400">
                <a:solidFill>
                  <a:srgbClr val="595959"/>
                </a:solidFill>
              </a:rPr>
              <a:t>appealable to the MSPB as an adverse action.  Immediately notify and consult your National Member Rep.  If the leave forced is leave the employee did not request and would not otherwise use, that may be appealable.</a:t>
            </a:r>
            <a:endParaRPr b="1" sz="24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g2cf8f330915_0_80"/>
          <p:cNvSpPr txBox="1"/>
          <p:nvPr>
            <p:ph type="title"/>
          </p:nvPr>
        </p:nvSpPr>
        <p:spPr>
          <a:xfrm>
            <a:off x="252919" y="1123837"/>
            <a:ext cx="2947500" cy="46011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a:t>   Mediation</a:t>
            </a:r>
            <a:endParaRPr/>
          </a:p>
        </p:txBody>
      </p:sp>
      <p:sp>
        <p:nvSpPr>
          <p:cNvPr id="190" name="Google Shape;190;g2cf8f330915_0_80"/>
          <p:cNvSpPr txBox="1"/>
          <p:nvPr>
            <p:ph idx="1" type="body"/>
          </p:nvPr>
        </p:nvSpPr>
        <p:spPr>
          <a:xfrm>
            <a:off x="3897725" y="778825"/>
            <a:ext cx="7762500" cy="5120700"/>
          </a:xfrm>
          <a:prstGeom prst="rect">
            <a:avLst/>
          </a:prstGeom>
          <a:noFill/>
          <a:ln>
            <a:noFill/>
          </a:ln>
        </p:spPr>
        <p:txBody>
          <a:bodyPr anchorCtr="0" anchor="ctr" bIns="45700" lIns="91425" spcFirstLastPara="1" rIns="91425" wrap="square" tIns="45700">
            <a:normAutofit fontScale="47500" lnSpcReduction="20000"/>
          </a:bodyPr>
          <a:lstStyle/>
          <a:p>
            <a:pPr indent="0" lvl="0" marL="0" rtl="0" algn="l">
              <a:lnSpc>
                <a:spcPct val="120000"/>
              </a:lnSpc>
              <a:spcBef>
                <a:spcPts val="600"/>
              </a:spcBef>
              <a:spcAft>
                <a:spcPts val="0"/>
              </a:spcAft>
              <a:buSzPct val="99722"/>
              <a:buNone/>
            </a:pPr>
            <a:r>
              <a:t/>
            </a:r>
            <a:endParaRPr b="1" sz="3800">
              <a:solidFill>
                <a:schemeClr val="dk1"/>
              </a:solidFill>
              <a:highlight>
                <a:srgbClr val="F7F7F7"/>
              </a:highlight>
              <a:latin typeface="Arial"/>
              <a:ea typeface="Arial"/>
              <a:cs typeface="Arial"/>
              <a:sym typeface="Arial"/>
            </a:endParaRPr>
          </a:p>
          <a:p>
            <a:pPr indent="0" lvl="0" marL="0" rtl="0" algn="l">
              <a:lnSpc>
                <a:spcPct val="120000"/>
              </a:lnSpc>
              <a:spcBef>
                <a:spcPts val="800"/>
              </a:spcBef>
              <a:spcAft>
                <a:spcPts val="0"/>
              </a:spcAft>
              <a:buClr>
                <a:schemeClr val="dk1"/>
              </a:buClr>
              <a:buSzPct val="28946"/>
              <a:buFont typeface="Arial"/>
              <a:buNone/>
            </a:pPr>
            <a:r>
              <a:rPr b="1" lang="en-US" sz="3800">
                <a:solidFill>
                  <a:schemeClr val="dk1"/>
                </a:solidFill>
                <a:highlight>
                  <a:srgbClr val="F7F7F7"/>
                </a:highlight>
                <a:latin typeface="Arial"/>
                <a:ea typeface="Arial"/>
                <a:cs typeface="Arial"/>
                <a:sym typeface="Arial"/>
              </a:rPr>
              <a:t>652.5 Alternative Dispute Resolution</a:t>
            </a:r>
            <a:endParaRPr b="1" sz="3800">
              <a:solidFill>
                <a:schemeClr val="dk1"/>
              </a:solidFill>
              <a:highlight>
                <a:srgbClr val="F7F7F7"/>
              </a:highlight>
              <a:latin typeface="Arial"/>
              <a:ea typeface="Arial"/>
              <a:cs typeface="Arial"/>
              <a:sym typeface="Arial"/>
            </a:endParaRPr>
          </a:p>
          <a:p>
            <a:pPr indent="0" lvl="0" marL="0" rtl="0" algn="l">
              <a:lnSpc>
                <a:spcPct val="115000"/>
              </a:lnSpc>
              <a:spcBef>
                <a:spcPts val="800"/>
              </a:spcBef>
              <a:spcAft>
                <a:spcPts val="0"/>
              </a:spcAft>
              <a:buClr>
                <a:schemeClr val="dk1"/>
              </a:buClr>
              <a:buSzPct val="28946"/>
              <a:buFont typeface="Arial"/>
              <a:buNone/>
            </a:pPr>
            <a:r>
              <a:rPr lang="en-US" sz="3800">
                <a:solidFill>
                  <a:schemeClr val="dk1"/>
                </a:solidFill>
                <a:highlight>
                  <a:srgbClr val="F7F7F7"/>
                </a:highlight>
                <a:latin typeface="Arial"/>
                <a:ea typeface="Arial"/>
                <a:cs typeface="Arial"/>
                <a:sym typeface="Arial"/>
              </a:rPr>
              <a:t>The Postal Service supports the use of the Alternative Dispute Resolution (ADR) process of mediation to address employee appeals relating to non bargaining disciplinary actions. Participation in mediation by an appellant is voluntary.</a:t>
            </a:r>
            <a:endParaRPr sz="3800">
              <a:solidFill>
                <a:schemeClr val="dk1"/>
              </a:solidFill>
              <a:highlight>
                <a:srgbClr val="F7F7F7"/>
              </a:highlight>
              <a:latin typeface="Arial"/>
              <a:ea typeface="Arial"/>
              <a:cs typeface="Arial"/>
              <a:sym typeface="Arial"/>
            </a:endParaRPr>
          </a:p>
          <a:p>
            <a:pPr indent="0" lvl="0" marL="0" rtl="0" algn="l">
              <a:lnSpc>
                <a:spcPct val="120000"/>
              </a:lnSpc>
              <a:spcBef>
                <a:spcPts val="500"/>
              </a:spcBef>
              <a:spcAft>
                <a:spcPts val="0"/>
              </a:spcAft>
              <a:buClr>
                <a:schemeClr val="dk1"/>
              </a:buClr>
              <a:buSzPct val="28946"/>
              <a:buFont typeface="Arial"/>
              <a:buNone/>
            </a:pPr>
            <a:r>
              <a:rPr b="1" lang="en-US" sz="3800">
                <a:solidFill>
                  <a:schemeClr val="dk1"/>
                </a:solidFill>
                <a:highlight>
                  <a:srgbClr val="F7F7F7"/>
                </a:highlight>
                <a:latin typeface="Arial"/>
                <a:ea typeface="Arial"/>
                <a:cs typeface="Arial"/>
                <a:sym typeface="Arial"/>
              </a:rPr>
              <a:t>652.51 Exceptions</a:t>
            </a:r>
            <a:endParaRPr b="1" sz="3800">
              <a:solidFill>
                <a:schemeClr val="dk1"/>
              </a:solidFill>
              <a:highlight>
                <a:srgbClr val="F7F7F7"/>
              </a:highlight>
              <a:latin typeface="Arial"/>
              <a:ea typeface="Arial"/>
              <a:cs typeface="Arial"/>
              <a:sym typeface="Arial"/>
            </a:endParaRPr>
          </a:p>
          <a:p>
            <a:pPr indent="0" lvl="0" marL="0" rtl="0" algn="l">
              <a:lnSpc>
                <a:spcPct val="115000"/>
              </a:lnSpc>
              <a:spcBef>
                <a:spcPts val="800"/>
              </a:spcBef>
              <a:spcAft>
                <a:spcPts val="0"/>
              </a:spcAft>
              <a:buClr>
                <a:schemeClr val="dk1"/>
              </a:buClr>
              <a:buSzPct val="28946"/>
              <a:buFont typeface="Arial"/>
              <a:buNone/>
            </a:pPr>
            <a:r>
              <a:rPr lang="en-US" sz="3800">
                <a:solidFill>
                  <a:schemeClr val="dk1"/>
                </a:solidFill>
                <a:highlight>
                  <a:srgbClr val="F7F7F7"/>
                </a:highlight>
                <a:latin typeface="Arial"/>
                <a:ea typeface="Arial"/>
                <a:cs typeface="Arial"/>
                <a:sym typeface="Arial"/>
              </a:rPr>
              <a:t>Mediation may not be appropriate in cases where the charges involve egregious misconduct, criminal activity, repeated misconduct, inability to perform, and other conduct as determined by the Postal Service. Additionally, mediation may not be appropriate where the appeal concerns issues beyond the control of the Postal Service, such as the denial of Workers’ Compensation benefits, retirement eligibility determinations, and similar matters adjudicated by other agencies. The determination of whether to grant mediation in a particular case is within the discretion of the Postal Service</a:t>
            </a:r>
            <a:r>
              <a:rPr lang="en-US" sz="1800">
                <a:solidFill>
                  <a:schemeClr val="dk1"/>
                </a:solidFill>
                <a:highlight>
                  <a:srgbClr val="F7F7F7"/>
                </a:highlight>
                <a:latin typeface="Arial"/>
                <a:ea typeface="Arial"/>
                <a:cs typeface="Arial"/>
                <a:sym typeface="Arial"/>
              </a:rPr>
              <a:t>.</a:t>
            </a:r>
            <a:endParaRPr sz="1800">
              <a:solidFill>
                <a:schemeClr val="dk1"/>
              </a:solidFill>
              <a:highlight>
                <a:srgbClr val="F7F7F7"/>
              </a:highlight>
              <a:latin typeface="Arial"/>
              <a:ea typeface="Arial"/>
              <a:cs typeface="Arial"/>
              <a:sym typeface="Arial"/>
            </a:endParaRPr>
          </a:p>
          <a:p>
            <a:pPr indent="0" lvl="0" marL="0" rtl="0" algn="l">
              <a:lnSpc>
                <a:spcPct val="90000"/>
              </a:lnSpc>
              <a:spcBef>
                <a:spcPts val="1200"/>
              </a:spcBef>
              <a:spcAft>
                <a:spcPts val="0"/>
              </a:spcAft>
              <a:buSzPct val="189473"/>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g2cf8f330915_0_86"/>
          <p:cNvSpPr txBox="1"/>
          <p:nvPr>
            <p:ph type="title"/>
          </p:nvPr>
        </p:nvSpPr>
        <p:spPr>
          <a:xfrm>
            <a:off x="252919" y="1123837"/>
            <a:ext cx="2947500" cy="46011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a:t>   Mediation</a:t>
            </a:r>
            <a:endParaRPr/>
          </a:p>
        </p:txBody>
      </p:sp>
      <p:sp>
        <p:nvSpPr>
          <p:cNvPr id="196" name="Google Shape;196;g2cf8f330915_0_86"/>
          <p:cNvSpPr txBox="1"/>
          <p:nvPr>
            <p:ph idx="1" type="body"/>
          </p:nvPr>
        </p:nvSpPr>
        <p:spPr>
          <a:xfrm>
            <a:off x="3869275" y="864100"/>
            <a:ext cx="7762500" cy="5120700"/>
          </a:xfrm>
          <a:prstGeom prst="rect">
            <a:avLst/>
          </a:prstGeom>
          <a:noFill/>
          <a:ln>
            <a:noFill/>
          </a:ln>
        </p:spPr>
        <p:txBody>
          <a:bodyPr anchorCtr="0" anchor="ctr" bIns="45700" lIns="91425" spcFirstLastPara="1" rIns="91425" wrap="square" tIns="45700">
            <a:normAutofit fontScale="32500" lnSpcReduction="10000"/>
          </a:bodyPr>
          <a:lstStyle/>
          <a:p>
            <a:pPr indent="0" lvl="0" marL="0" rtl="0" algn="l">
              <a:lnSpc>
                <a:spcPct val="120000"/>
              </a:lnSpc>
              <a:spcBef>
                <a:spcPts val="500"/>
              </a:spcBef>
              <a:spcAft>
                <a:spcPts val="0"/>
              </a:spcAft>
              <a:buSzPct val="100699"/>
              <a:buNone/>
            </a:pPr>
            <a:r>
              <a:rPr b="1" lang="en-US" sz="5500">
                <a:solidFill>
                  <a:schemeClr val="dk1"/>
                </a:solidFill>
                <a:highlight>
                  <a:srgbClr val="F7F7F7"/>
                </a:highlight>
                <a:latin typeface="Arial"/>
                <a:ea typeface="Arial"/>
                <a:cs typeface="Arial"/>
                <a:sym typeface="Arial"/>
              </a:rPr>
              <a:t>652.52 Mediation</a:t>
            </a:r>
            <a:endParaRPr b="1" sz="5500">
              <a:solidFill>
                <a:schemeClr val="dk1"/>
              </a:solidFill>
              <a:highlight>
                <a:srgbClr val="F7F7F7"/>
              </a:highlight>
              <a:latin typeface="Arial"/>
              <a:ea typeface="Arial"/>
              <a:cs typeface="Arial"/>
              <a:sym typeface="Arial"/>
            </a:endParaRPr>
          </a:p>
          <a:p>
            <a:pPr indent="0" lvl="0" marL="0" rtl="0" algn="l">
              <a:lnSpc>
                <a:spcPct val="115000"/>
              </a:lnSpc>
              <a:spcBef>
                <a:spcPts val="800"/>
              </a:spcBef>
              <a:spcAft>
                <a:spcPts val="0"/>
              </a:spcAft>
              <a:buSzPct val="100699"/>
              <a:buNone/>
            </a:pPr>
            <a:r>
              <a:rPr lang="en-US" sz="5500">
                <a:solidFill>
                  <a:schemeClr val="dk1"/>
                </a:solidFill>
                <a:highlight>
                  <a:srgbClr val="F7F7F7"/>
                </a:highlight>
                <a:latin typeface="Arial"/>
                <a:ea typeface="Arial"/>
                <a:cs typeface="Arial"/>
                <a:sym typeface="Arial"/>
              </a:rPr>
              <a:t>Mediation programs will be implemented by area offices under guidelines issued by the manager, National EEO Compliance and Appeals Programs.</a:t>
            </a:r>
            <a:endParaRPr sz="5500">
              <a:solidFill>
                <a:schemeClr val="dk1"/>
              </a:solidFill>
              <a:highlight>
                <a:srgbClr val="F7F7F7"/>
              </a:highlight>
              <a:latin typeface="Arial"/>
              <a:ea typeface="Arial"/>
              <a:cs typeface="Arial"/>
              <a:sym typeface="Arial"/>
            </a:endParaRPr>
          </a:p>
          <a:p>
            <a:pPr indent="0" lvl="0" marL="0" rtl="0" algn="l">
              <a:lnSpc>
                <a:spcPct val="120000"/>
              </a:lnSpc>
              <a:spcBef>
                <a:spcPts val="500"/>
              </a:spcBef>
              <a:spcAft>
                <a:spcPts val="0"/>
              </a:spcAft>
              <a:buSzPct val="100699"/>
              <a:buNone/>
            </a:pPr>
            <a:r>
              <a:rPr b="1" lang="en-US" sz="5500">
                <a:solidFill>
                  <a:schemeClr val="dk1"/>
                </a:solidFill>
                <a:highlight>
                  <a:srgbClr val="F7F7F7"/>
                </a:highlight>
                <a:latin typeface="Arial"/>
                <a:ea typeface="Arial"/>
                <a:cs typeface="Arial"/>
                <a:sym typeface="Arial"/>
              </a:rPr>
              <a:t>652.53 Mediation for Letters of Warning in Lieu of Time–off Suspensions and/or for Time–off Suspensions</a:t>
            </a:r>
            <a:endParaRPr b="1" sz="5500">
              <a:solidFill>
                <a:schemeClr val="dk1"/>
              </a:solidFill>
              <a:highlight>
                <a:srgbClr val="F7F7F7"/>
              </a:highlight>
              <a:latin typeface="Arial"/>
              <a:ea typeface="Arial"/>
              <a:cs typeface="Arial"/>
              <a:sym typeface="Arial"/>
            </a:endParaRPr>
          </a:p>
          <a:p>
            <a:pPr indent="0" lvl="0" marL="0" rtl="0" algn="l">
              <a:lnSpc>
                <a:spcPct val="115000"/>
              </a:lnSpc>
              <a:spcBef>
                <a:spcPts val="800"/>
              </a:spcBef>
              <a:spcAft>
                <a:spcPts val="0"/>
              </a:spcAft>
              <a:buSzPct val="100699"/>
              <a:buNone/>
            </a:pPr>
            <a:r>
              <a:rPr lang="en-US" sz="5500">
                <a:solidFill>
                  <a:schemeClr val="dk1"/>
                </a:solidFill>
                <a:highlight>
                  <a:srgbClr val="F7F7F7"/>
                </a:highlight>
                <a:latin typeface="Arial"/>
                <a:ea typeface="Arial"/>
                <a:cs typeface="Arial"/>
                <a:sym typeface="Arial"/>
              </a:rPr>
              <a:t>An employee issued a proposed letter of warning in lieu of a time–off suspension, or a time–off suspension in Office of Inspector General cases, may request mediation as an alternative to his/her right to respond to the deciding official as outlined in </a:t>
            </a:r>
            <a:r>
              <a:rPr lang="en-US" sz="5500">
                <a:solidFill>
                  <a:srgbClr val="004B87"/>
                </a:solidFill>
                <a:highlight>
                  <a:srgbClr val="F7F7F7"/>
                </a:highlight>
                <a:uFill>
                  <a:noFill/>
                </a:uFill>
                <a:latin typeface="Arial"/>
                <a:ea typeface="Arial"/>
                <a:cs typeface="Arial"/>
                <a:sym typeface="Arial"/>
                <a:hlinkClick r:id="rId3">
                  <a:extLst>
                    <a:ext uri="{A12FA001-AC4F-418D-AE19-62706E023703}">
                      <ahyp:hlinkClr val="tx"/>
                    </a:ext>
                  </a:extLst>
                </a:hlinkClick>
              </a:rPr>
              <a:t>651.64</a:t>
            </a:r>
            <a:r>
              <a:rPr lang="en-US" sz="5500">
                <a:solidFill>
                  <a:schemeClr val="dk1"/>
                </a:solidFill>
                <a:highlight>
                  <a:srgbClr val="F7F7F7"/>
                </a:highlight>
                <a:latin typeface="Arial"/>
                <a:ea typeface="Arial"/>
                <a:cs typeface="Arial"/>
                <a:sym typeface="Arial"/>
              </a:rPr>
              <a:t>. If no resolution is reached between the employee and the proposing official as a result of the mediation, the employee may submit written responses to the proposed letter of warning in lieu of a time–off suspension within 10 calendar days of the mediation to the deciding official. The deciding official will issue a letter of decision regarding the proposed action in accordance with </a:t>
            </a:r>
            <a:r>
              <a:rPr lang="en-US" sz="5500">
                <a:solidFill>
                  <a:srgbClr val="004B87"/>
                </a:solidFill>
                <a:highlight>
                  <a:srgbClr val="F7F7F7"/>
                </a:highlight>
                <a:uFill>
                  <a:noFill/>
                </a:uFill>
                <a:latin typeface="Arial"/>
                <a:ea typeface="Arial"/>
                <a:cs typeface="Arial"/>
                <a:sym typeface="Arial"/>
                <a:hlinkClick r:id="rId4">
                  <a:extLst>
                    <a:ext uri="{A12FA001-AC4F-418D-AE19-62706E023703}">
                      <ahyp:hlinkClr val="tx"/>
                    </a:ext>
                  </a:extLst>
                </a:hlinkClick>
              </a:rPr>
              <a:t>651.65</a:t>
            </a:r>
            <a:r>
              <a:rPr lang="en-US" sz="5500">
                <a:solidFill>
                  <a:schemeClr val="dk1"/>
                </a:solidFill>
                <a:highlight>
                  <a:srgbClr val="F7F7F7"/>
                </a:highlight>
                <a:latin typeface="Arial"/>
                <a:ea typeface="Arial"/>
                <a:cs typeface="Arial"/>
                <a:sym typeface="Arial"/>
              </a:rPr>
              <a:t>. The employee may appeal the decision pursuant to </a:t>
            </a:r>
            <a:r>
              <a:rPr lang="en-US" sz="5500">
                <a:solidFill>
                  <a:srgbClr val="004B87"/>
                </a:solidFill>
                <a:highlight>
                  <a:srgbClr val="F7F7F7"/>
                </a:highlight>
                <a:uFill>
                  <a:noFill/>
                </a:uFill>
                <a:latin typeface="Arial"/>
                <a:ea typeface="Arial"/>
                <a:cs typeface="Arial"/>
                <a:sym typeface="Arial"/>
                <a:hlinkClick r:id="rId5">
                  <a:extLst>
                    <a:ext uri="{A12FA001-AC4F-418D-AE19-62706E023703}">
                      <ahyp:hlinkClr val="tx"/>
                    </a:ext>
                  </a:extLst>
                </a:hlinkClick>
              </a:rPr>
              <a:t>652.3</a:t>
            </a:r>
            <a:r>
              <a:rPr lang="en-US" sz="5500">
                <a:solidFill>
                  <a:schemeClr val="dk1"/>
                </a:solidFill>
                <a:highlight>
                  <a:srgbClr val="F7F7F7"/>
                </a:highlight>
                <a:latin typeface="Arial"/>
                <a:ea typeface="Arial"/>
                <a:cs typeface="Arial"/>
                <a:sym typeface="Arial"/>
              </a:rPr>
              <a:t>.</a:t>
            </a:r>
            <a:endParaRPr sz="5500">
              <a:solidFill>
                <a:schemeClr val="dk1"/>
              </a:solidFill>
              <a:highlight>
                <a:srgbClr val="F7F7F7"/>
              </a:highlight>
              <a:latin typeface="Arial"/>
              <a:ea typeface="Arial"/>
              <a:cs typeface="Arial"/>
              <a:sym typeface="Arial"/>
            </a:endParaRPr>
          </a:p>
          <a:p>
            <a:pPr indent="0" lvl="0" marL="0" rtl="0" algn="l">
              <a:lnSpc>
                <a:spcPct val="115000"/>
              </a:lnSpc>
              <a:spcBef>
                <a:spcPts val="300"/>
              </a:spcBef>
              <a:spcAft>
                <a:spcPts val="0"/>
              </a:spcAft>
              <a:buClr>
                <a:schemeClr val="dk1"/>
              </a:buClr>
              <a:buSzPct val="45833"/>
              <a:buFont typeface="Arial"/>
              <a:buNone/>
            </a:pPr>
            <a:r>
              <a:t/>
            </a:r>
            <a:endParaRPr b="1" sz="2400">
              <a:solidFill>
                <a:schemeClr val="dk1"/>
              </a:solidFill>
              <a:highlight>
                <a:srgbClr val="F7F7F7"/>
              </a:highlight>
              <a:latin typeface="Arial"/>
              <a:ea typeface="Arial"/>
              <a:cs typeface="Arial"/>
              <a:sym typeface="Arial"/>
            </a:endParaRPr>
          </a:p>
          <a:p>
            <a:pPr indent="0" lvl="0" marL="0" rtl="0" algn="l">
              <a:lnSpc>
                <a:spcPct val="90000"/>
              </a:lnSpc>
              <a:spcBef>
                <a:spcPts val="1200"/>
              </a:spcBef>
              <a:spcAft>
                <a:spcPts val="0"/>
              </a:spcAft>
              <a:buSzPct val="276923"/>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g2cf8f330915_0_0"/>
          <p:cNvSpPr txBox="1"/>
          <p:nvPr>
            <p:ph type="title"/>
          </p:nvPr>
        </p:nvSpPr>
        <p:spPr>
          <a:xfrm>
            <a:off x="0" y="1123900"/>
            <a:ext cx="3495900" cy="46011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3200"/>
              <a:t>REPRESENTATION</a:t>
            </a:r>
            <a:endParaRPr sz="2900"/>
          </a:p>
        </p:txBody>
      </p:sp>
      <p:sp>
        <p:nvSpPr>
          <p:cNvPr id="94" name="Google Shape;94;g2cf8f330915_0_0"/>
          <p:cNvSpPr txBox="1"/>
          <p:nvPr>
            <p:ph idx="1" type="body"/>
          </p:nvPr>
        </p:nvSpPr>
        <p:spPr>
          <a:xfrm>
            <a:off x="3869276" y="864100"/>
            <a:ext cx="7904400" cy="5120700"/>
          </a:xfrm>
          <a:prstGeom prst="rect">
            <a:avLst/>
          </a:prstGeom>
          <a:noFill/>
          <a:ln>
            <a:noFill/>
          </a:ln>
        </p:spPr>
        <p:txBody>
          <a:bodyPr anchorCtr="0" anchor="ctr" bIns="45700" lIns="91425" spcFirstLastPara="1" rIns="91425" wrap="square" tIns="45700">
            <a:normAutofit/>
          </a:bodyPr>
          <a:lstStyle/>
          <a:p>
            <a:pPr indent="0" lvl="0" marL="0" rtl="0" algn="l">
              <a:lnSpc>
                <a:spcPct val="120000"/>
              </a:lnSpc>
              <a:spcBef>
                <a:spcPts val="600"/>
              </a:spcBef>
              <a:spcAft>
                <a:spcPts val="0"/>
              </a:spcAft>
              <a:buClr>
                <a:schemeClr val="dk1"/>
              </a:buClr>
              <a:buSzPts val="1100"/>
              <a:buFont typeface="Arial"/>
              <a:buNone/>
            </a:pPr>
            <a:r>
              <a:rPr b="1" lang="en-US">
                <a:solidFill>
                  <a:schemeClr val="dk1"/>
                </a:solidFill>
                <a:highlight>
                  <a:srgbClr val="F7F7F7"/>
                </a:highlight>
                <a:latin typeface="Arial"/>
                <a:ea typeface="Arial"/>
                <a:cs typeface="Arial"/>
                <a:sym typeface="Arial"/>
              </a:rPr>
              <a:t>651.2 Representation</a:t>
            </a:r>
            <a:endParaRPr b="1">
              <a:solidFill>
                <a:schemeClr val="dk1"/>
              </a:solidFill>
              <a:highlight>
                <a:srgbClr val="F7F7F7"/>
              </a:highlight>
              <a:latin typeface="Arial"/>
              <a:ea typeface="Arial"/>
              <a:cs typeface="Arial"/>
              <a:sym typeface="Arial"/>
            </a:endParaRPr>
          </a:p>
          <a:p>
            <a:pPr indent="0" lvl="0" marL="0" rtl="0" algn="l">
              <a:lnSpc>
                <a:spcPct val="115000"/>
              </a:lnSpc>
              <a:spcBef>
                <a:spcPts val="800"/>
              </a:spcBef>
              <a:spcAft>
                <a:spcPts val="0"/>
              </a:spcAft>
              <a:buClr>
                <a:schemeClr val="dk1"/>
              </a:buClr>
              <a:buSzPts val="1100"/>
              <a:buFont typeface="Arial"/>
              <a:buNone/>
            </a:pPr>
            <a:r>
              <a:rPr lang="en-US" sz="1900">
                <a:solidFill>
                  <a:schemeClr val="dk1"/>
                </a:solidFill>
                <a:highlight>
                  <a:srgbClr val="F7F7F7"/>
                </a:highlight>
                <a:latin typeface="Arial"/>
                <a:ea typeface="Arial"/>
                <a:cs typeface="Arial"/>
                <a:sym typeface="Arial"/>
              </a:rPr>
              <a:t>Subject to prohibitions regarding Executive and Administrative Schedule (EAS)/Craft representation, employees have free choice of representation. Representatives designated by employees, if postal employees and if otherwise in a duty status, are granted a reasonable amount of official time to respond to notices of proposed disciplinary action, to prepare for and represent the employee at a hearing held in accordance with </a:t>
            </a:r>
            <a:r>
              <a:rPr lang="en-US" sz="1900">
                <a:solidFill>
                  <a:srgbClr val="004B87"/>
                </a:solidFill>
                <a:highlight>
                  <a:srgbClr val="F7F7F7"/>
                </a:highlight>
                <a:uFill>
                  <a:noFill/>
                </a:uFill>
                <a:latin typeface="Arial"/>
                <a:ea typeface="Arial"/>
                <a:cs typeface="Arial"/>
                <a:sym typeface="Arial"/>
                <a:hlinkClick r:id="rId3">
                  <a:extLst>
                    <a:ext uri="{A12FA001-AC4F-418D-AE19-62706E023703}">
                      <ahyp:hlinkClr val="tx"/>
                    </a:ext>
                  </a:extLst>
                </a:hlinkClick>
              </a:rPr>
              <a:t>652.24</a:t>
            </a:r>
            <a:r>
              <a:rPr lang="en-US" sz="1900">
                <a:solidFill>
                  <a:schemeClr val="dk1"/>
                </a:solidFill>
                <a:highlight>
                  <a:srgbClr val="F7F7F7"/>
                </a:highlight>
                <a:latin typeface="Arial"/>
                <a:ea typeface="Arial"/>
                <a:cs typeface="Arial"/>
                <a:sym typeface="Arial"/>
              </a:rPr>
              <a:t>, and/or to represent an employee who has appealed a letter of warning or emergency placement in a non duty status in accordance with </a:t>
            </a:r>
            <a:r>
              <a:rPr lang="en-US" sz="1900">
                <a:solidFill>
                  <a:srgbClr val="004B87"/>
                </a:solidFill>
                <a:highlight>
                  <a:srgbClr val="F7F7F7"/>
                </a:highlight>
                <a:uFill>
                  <a:noFill/>
                </a:uFill>
                <a:latin typeface="Arial"/>
                <a:ea typeface="Arial"/>
                <a:cs typeface="Arial"/>
                <a:sym typeface="Arial"/>
                <a:hlinkClick r:id="rId4">
                  <a:extLst>
                    <a:ext uri="{A12FA001-AC4F-418D-AE19-62706E023703}">
                      <ahyp:hlinkClr val="tx"/>
                    </a:ext>
                  </a:extLst>
                </a:hlinkClick>
              </a:rPr>
              <a:t>652.4</a:t>
            </a:r>
            <a:r>
              <a:rPr lang="en-US" sz="1900">
                <a:solidFill>
                  <a:schemeClr val="dk1"/>
                </a:solidFill>
                <a:highlight>
                  <a:srgbClr val="F7F7F7"/>
                </a:highlight>
                <a:latin typeface="Arial"/>
                <a:ea typeface="Arial"/>
                <a:cs typeface="Arial"/>
                <a:sym typeface="Arial"/>
              </a:rPr>
              <a:t>. Employees covered under these provisions may request representation during investigative questioning if the employee has a reasonable belief disciplinary action may ensue.</a:t>
            </a:r>
            <a:endParaRPr sz="1900">
              <a:solidFill>
                <a:schemeClr val="dk1"/>
              </a:solidFill>
              <a:highlight>
                <a:srgbClr val="F7F7F7"/>
              </a:highlight>
              <a:latin typeface="Arial"/>
              <a:ea typeface="Arial"/>
              <a:cs typeface="Arial"/>
              <a:sym typeface="Arial"/>
            </a:endParaRPr>
          </a:p>
          <a:p>
            <a:pPr indent="0" lvl="0" marL="0" rtl="0" algn="l">
              <a:lnSpc>
                <a:spcPct val="90000"/>
              </a:lnSpc>
              <a:spcBef>
                <a:spcPts val="1200"/>
              </a:spcBef>
              <a:spcAft>
                <a:spcPts val="0"/>
              </a:spcAft>
              <a:buSzPts val="1800"/>
              <a:buNone/>
            </a:pPr>
            <a:r>
              <a:t/>
            </a:r>
            <a:endParaRPr sz="27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g2cf8f330915_0_93"/>
          <p:cNvSpPr txBox="1"/>
          <p:nvPr>
            <p:ph type="title"/>
          </p:nvPr>
        </p:nvSpPr>
        <p:spPr>
          <a:xfrm>
            <a:off x="252919" y="1123837"/>
            <a:ext cx="2947500" cy="46011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a:t>   </a:t>
            </a:r>
            <a:r>
              <a:rPr lang="en-US">
                <a:solidFill>
                  <a:schemeClr val="lt1"/>
                </a:solidFill>
              </a:rPr>
              <a:t> Mediation</a:t>
            </a:r>
            <a:endParaRPr/>
          </a:p>
        </p:txBody>
      </p:sp>
      <p:sp>
        <p:nvSpPr>
          <p:cNvPr id="202" name="Google Shape;202;g2cf8f330915_0_93"/>
          <p:cNvSpPr txBox="1"/>
          <p:nvPr>
            <p:ph idx="1" type="body"/>
          </p:nvPr>
        </p:nvSpPr>
        <p:spPr>
          <a:xfrm>
            <a:off x="3869275" y="864100"/>
            <a:ext cx="7805100" cy="5120700"/>
          </a:xfrm>
          <a:prstGeom prst="rect">
            <a:avLst/>
          </a:prstGeom>
          <a:noFill/>
          <a:ln>
            <a:noFill/>
          </a:ln>
        </p:spPr>
        <p:txBody>
          <a:bodyPr anchorCtr="0" anchor="ctr" bIns="45700" lIns="91425" spcFirstLastPara="1" rIns="91425" wrap="square" tIns="45700">
            <a:normAutofit fontScale="70000"/>
          </a:bodyPr>
          <a:lstStyle/>
          <a:p>
            <a:pPr indent="0" lvl="0" marL="0" rtl="0" algn="l">
              <a:lnSpc>
                <a:spcPct val="120000"/>
              </a:lnSpc>
              <a:spcBef>
                <a:spcPts val="500"/>
              </a:spcBef>
              <a:spcAft>
                <a:spcPts val="0"/>
              </a:spcAft>
              <a:buClr>
                <a:schemeClr val="dk1"/>
              </a:buClr>
              <a:buSzPct val="36666"/>
              <a:buFont typeface="Arial"/>
              <a:buNone/>
            </a:pPr>
            <a:r>
              <a:rPr b="1" lang="en-US" sz="3000">
                <a:solidFill>
                  <a:schemeClr val="dk1"/>
                </a:solidFill>
                <a:highlight>
                  <a:srgbClr val="F7F7F7"/>
                </a:highlight>
                <a:latin typeface="Arial"/>
                <a:ea typeface="Arial"/>
                <a:cs typeface="Arial"/>
                <a:sym typeface="Arial"/>
              </a:rPr>
              <a:t>652.54 Mediation for Adverse Actions</a:t>
            </a:r>
            <a:endParaRPr b="1" sz="3000">
              <a:solidFill>
                <a:schemeClr val="dk1"/>
              </a:solidFill>
              <a:highlight>
                <a:srgbClr val="F7F7F7"/>
              </a:highlight>
              <a:latin typeface="Arial"/>
              <a:ea typeface="Arial"/>
              <a:cs typeface="Arial"/>
              <a:sym typeface="Arial"/>
            </a:endParaRPr>
          </a:p>
          <a:p>
            <a:pPr indent="0" lvl="0" marL="0" rtl="0" algn="l">
              <a:lnSpc>
                <a:spcPct val="115000"/>
              </a:lnSpc>
              <a:spcBef>
                <a:spcPts val="800"/>
              </a:spcBef>
              <a:spcAft>
                <a:spcPts val="0"/>
              </a:spcAft>
              <a:buClr>
                <a:schemeClr val="dk1"/>
              </a:buClr>
              <a:buSzPct val="36666"/>
              <a:buFont typeface="Arial"/>
              <a:buNone/>
            </a:pPr>
            <a:r>
              <a:rPr lang="en-US" sz="3000">
                <a:solidFill>
                  <a:schemeClr val="dk1"/>
                </a:solidFill>
                <a:highlight>
                  <a:srgbClr val="F7F7F7"/>
                </a:highlight>
                <a:latin typeface="Arial"/>
                <a:ea typeface="Arial"/>
                <a:cs typeface="Arial"/>
                <a:sym typeface="Arial"/>
              </a:rPr>
              <a:t>An employee issued a written notice of proposed adverse action may request mediation as an alternative to the traditional written and/or verbal response to the deciding official as outlined in </a:t>
            </a:r>
            <a:r>
              <a:rPr lang="en-US" sz="3000">
                <a:solidFill>
                  <a:srgbClr val="004B87"/>
                </a:solidFill>
                <a:highlight>
                  <a:srgbClr val="F7F7F7"/>
                </a:highlight>
                <a:uFill>
                  <a:noFill/>
                </a:uFill>
                <a:latin typeface="Arial"/>
                <a:ea typeface="Arial"/>
                <a:cs typeface="Arial"/>
                <a:sym typeface="Arial"/>
                <a:hlinkClick r:id="rId3">
                  <a:extLst>
                    <a:ext uri="{A12FA001-AC4F-418D-AE19-62706E023703}">
                      <ahyp:hlinkClr val="tx"/>
                    </a:ext>
                  </a:extLst>
                </a:hlinkClick>
              </a:rPr>
              <a:t>651.74</a:t>
            </a:r>
            <a:r>
              <a:rPr lang="en-US" sz="3000">
                <a:solidFill>
                  <a:schemeClr val="dk1"/>
                </a:solidFill>
                <a:highlight>
                  <a:srgbClr val="F7F7F7"/>
                </a:highlight>
                <a:latin typeface="Arial"/>
                <a:ea typeface="Arial"/>
                <a:cs typeface="Arial"/>
                <a:sym typeface="Arial"/>
              </a:rPr>
              <a:t>. If no resolution is reached between the employee and the proposing official as a result of the mediation, the employee may submit written responses to the proposed adverse action within 10 calendar days of the mediation to the deciding official. The deciding official will issue a letter of decision regarding the proposed action in accordance with </a:t>
            </a:r>
            <a:r>
              <a:rPr lang="en-US" sz="3000">
                <a:solidFill>
                  <a:srgbClr val="004B87"/>
                </a:solidFill>
                <a:highlight>
                  <a:srgbClr val="F7F7F7"/>
                </a:highlight>
                <a:uFill>
                  <a:noFill/>
                </a:uFill>
                <a:latin typeface="Arial"/>
                <a:ea typeface="Arial"/>
                <a:cs typeface="Arial"/>
                <a:sym typeface="Arial"/>
                <a:hlinkClick r:id="rId4">
                  <a:extLst>
                    <a:ext uri="{A12FA001-AC4F-418D-AE19-62706E023703}">
                      <ahyp:hlinkClr val="tx"/>
                    </a:ext>
                  </a:extLst>
                </a:hlinkClick>
              </a:rPr>
              <a:t>651.75</a:t>
            </a:r>
            <a:r>
              <a:rPr lang="en-US" sz="3000">
                <a:solidFill>
                  <a:schemeClr val="dk1"/>
                </a:solidFill>
                <a:highlight>
                  <a:srgbClr val="F7F7F7"/>
                </a:highlight>
                <a:latin typeface="Arial"/>
                <a:ea typeface="Arial"/>
                <a:cs typeface="Arial"/>
                <a:sym typeface="Arial"/>
              </a:rPr>
              <a:t>. The employee may appeal the decision pursuant to the provisions outlined in </a:t>
            </a:r>
            <a:r>
              <a:rPr lang="en-US" sz="3000">
                <a:solidFill>
                  <a:srgbClr val="004B87"/>
                </a:solidFill>
                <a:highlight>
                  <a:srgbClr val="F7F7F7"/>
                </a:highlight>
                <a:uFill>
                  <a:noFill/>
                </a:uFill>
                <a:latin typeface="Arial"/>
                <a:ea typeface="Arial"/>
                <a:cs typeface="Arial"/>
                <a:sym typeface="Arial"/>
                <a:hlinkClick r:id="rId5">
                  <a:extLst>
                    <a:ext uri="{A12FA001-AC4F-418D-AE19-62706E023703}">
                      <ahyp:hlinkClr val="tx"/>
                    </a:ext>
                  </a:extLst>
                </a:hlinkClick>
              </a:rPr>
              <a:t>652.2</a:t>
            </a:r>
            <a:r>
              <a:rPr lang="en-US" sz="3000">
                <a:solidFill>
                  <a:schemeClr val="dk1"/>
                </a:solidFill>
                <a:highlight>
                  <a:srgbClr val="F7F7F7"/>
                </a:highlight>
                <a:latin typeface="Arial"/>
                <a:ea typeface="Arial"/>
                <a:cs typeface="Arial"/>
                <a:sym typeface="Arial"/>
              </a:rPr>
              <a:t>, which will be outlined in the letter.</a:t>
            </a:r>
            <a:endParaRPr sz="3000">
              <a:solidFill>
                <a:schemeClr val="dk1"/>
              </a:solidFill>
              <a:highlight>
                <a:srgbClr val="F7F7F7"/>
              </a:highlight>
              <a:latin typeface="Arial"/>
              <a:ea typeface="Arial"/>
              <a:cs typeface="Arial"/>
              <a:sym typeface="Arial"/>
            </a:endParaRPr>
          </a:p>
          <a:p>
            <a:pPr indent="0" lvl="0" marL="0" rtl="0" algn="l">
              <a:lnSpc>
                <a:spcPct val="90000"/>
              </a:lnSpc>
              <a:spcBef>
                <a:spcPts val="1200"/>
              </a:spcBef>
              <a:spcAft>
                <a:spcPts val="0"/>
              </a:spcAft>
              <a:buSzPct val="128571"/>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g2cf8f330915_0_6"/>
          <p:cNvSpPr txBox="1"/>
          <p:nvPr>
            <p:ph type="title"/>
          </p:nvPr>
        </p:nvSpPr>
        <p:spPr>
          <a:xfrm>
            <a:off x="88025" y="1123825"/>
            <a:ext cx="3507300" cy="46011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a:t>     Managers </a:t>
            </a:r>
            <a:endParaRPr/>
          </a:p>
          <a:p>
            <a:pPr indent="0" lvl="0" marL="0" rtl="0" algn="l">
              <a:lnSpc>
                <a:spcPct val="90000"/>
              </a:lnSpc>
              <a:spcBef>
                <a:spcPts val="0"/>
              </a:spcBef>
              <a:spcAft>
                <a:spcPts val="0"/>
              </a:spcAft>
              <a:buSzPts val="1800"/>
              <a:buNone/>
            </a:pPr>
            <a:r>
              <a:rPr lang="en-US"/>
              <a:t>Responsibility </a:t>
            </a:r>
            <a:endParaRPr/>
          </a:p>
        </p:txBody>
      </p:sp>
      <p:sp>
        <p:nvSpPr>
          <p:cNvPr id="100" name="Google Shape;100;g2cf8f330915_0_6"/>
          <p:cNvSpPr txBox="1"/>
          <p:nvPr>
            <p:ph idx="1" type="body"/>
          </p:nvPr>
        </p:nvSpPr>
        <p:spPr>
          <a:xfrm>
            <a:off x="3869276" y="864100"/>
            <a:ext cx="7918500" cy="5120700"/>
          </a:xfrm>
          <a:prstGeom prst="rect">
            <a:avLst/>
          </a:prstGeom>
          <a:noFill/>
          <a:ln>
            <a:noFill/>
          </a:ln>
        </p:spPr>
        <p:txBody>
          <a:bodyPr anchorCtr="0" anchor="ctr" bIns="45700" lIns="91425" spcFirstLastPara="1" rIns="91425" wrap="square" tIns="45700">
            <a:normAutofit/>
          </a:bodyPr>
          <a:lstStyle/>
          <a:p>
            <a:pPr indent="0" lvl="0" marL="0" rtl="0" algn="l">
              <a:lnSpc>
                <a:spcPct val="120000"/>
              </a:lnSpc>
              <a:spcBef>
                <a:spcPts val="600"/>
              </a:spcBef>
              <a:spcAft>
                <a:spcPts val="0"/>
              </a:spcAft>
              <a:buClr>
                <a:schemeClr val="dk1"/>
              </a:buClr>
              <a:buSzPts val="1100"/>
              <a:buFont typeface="Arial"/>
              <a:buNone/>
            </a:pPr>
            <a:r>
              <a:rPr b="1" lang="en-US" sz="2200">
                <a:solidFill>
                  <a:schemeClr val="dk1"/>
                </a:solidFill>
                <a:highlight>
                  <a:srgbClr val="F7F7F7"/>
                </a:highlight>
                <a:latin typeface="Arial"/>
                <a:ea typeface="Arial"/>
                <a:cs typeface="Arial"/>
                <a:sym typeface="Arial"/>
              </a:rPr>
              <a:t>651.3 Non Disciplinary Corrective Measures</a:t>
            </a:r>
            <a:endParaRPr b="1" sz="2200">
              <a:solidFill>
                <a:schemeClr val="dk1"/>
              </a:solidFill>
              <a:highlight>
                <a:srgbClr val="F7F7F7"/>
              </a:highlight>
              <a:latin typeface="Arial"/>
              <a:ea typeface="Arial"/>
              <a:cs typeface="Arial"/>
              <a:sym typeface="Arial"/>
            </a:endParaRPr>
          </a:p>
          <a:p>
            <a:pPr indent="0" lvl="0" marL="0" rtl="0" algn="l">
              <a:lnSpc>
                <a:spcPct val="115000"/>
              </a:lnSpc>
              <a:spcBef>
                <a:spcPts val="800"/>
              </a:spcBef>
              <a:spcAft>
                <a:spcPts val="0"/>
              </a:spcAft>
              <a:buClr>
                <a:schemeClr val="dk1"/>
              </a:buClr>
              <a:buSzPts val="1100"/>
              <a:buFont typeface="Arial"/>
              <a:buNone/>
            </a:pPr>
            <a:r>
              <a:rPr lang="en-US" sz="2100">
                <a:solidFill>
                  <a:schemeClr val="dk1"/>
                </a:solidFill>
                <a:highlight>
                  <a:srgbClr val="F7F7F7"/>
                </a:highlight>
                <a:latin typeface="Arial"/>
                <a:ea typeface="Arial"/>
                <a:cs typeface="Arial"/>
                <a:sym typeface="Arial"/>
              </a:rPr>
              <a:t>Accountable managers/supervisors are responsible for the direct day–to–day performance management of subordinates. The accountable manager/supervisor monitors subordinates’ performance and provides appropriate resources, coaching, and feedback to subordinates. The manager/supervisor is responsible for leading the employee to a higher level of achievement. Performance improvement should be a shared concern and effort between manager and employee. Early dialogue and guidance are critical to achieving positive results and continuance of an effective manager/employee relationship.</a:t>
            </a:r>
            <a:endParaRPr sz="2100">
              <a:solidFill>
                <a:schemeClr val="dk1"/>
              </a:solidFill>
              <a:highlight>
                <a:srgbClr val="F7F7F7"/>
              </a:highlight>
              <a:latin typeface="Arial"/>
              <a:ea typeface="Arial"/>
              <a:cs typeface="Arial"/>
              <a:sym typeface="Arial"/>
            </a:endParaRPr>
          </a:p>
          <a:p>
            <a:pPr indent="0" lvl="0" marL="0" rtl="0" algn="l">
              <a:lnSpc>
                <a:spcPct val="90000"/>
              </a:lnSpc>
              <a:spcBef>
                <a:spcPts val="1200"/>
              </a:spcBef>
              <a:spcAft>
                <a:spcPts val="0"/>
              </a:spcAft>
              <a:buSzPts val="1800"/>
              <a:buNone/>
            </a:pPr>
            <a:r>
              <a:t/>
            </a:r>
            <a:endParaRPr sz="29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g2cf8f330915_0_12"/>
          <p:cNvSpPr txBox="1"/>
          <p:nvPr>
            <p:ph type="title"/>
          </p:nvPr>
        </p:nvSpPr>
        <p:spPr>
          <a:xfrm>
            <a:off x="252919" y="1123837"/>
            <a:ext cx="2947500" cy="46011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a:t>Emergency </a:t>
            </a:r>
            <a:endParaRPr/>
          </a:p>
          <a:p>
            <a:pPr indent="0" lvl="0" marL="0" rtl="0" algn="l">
              <a:lnSpc>
                <a:spcPct val="90000"/>
              </a:lnSpc>
              <a:spcBef>
                <a:spcPts val="0"/>
              </a:spcBef>
              <a:spcAft>
                <a:spcPts val="0"/>
              </a:spcAft>
              <a:buSzPts val="1800"/>
              <a:buNone/>
            </a:pPr>
            <a:r>
              <a:rPr lang="en-US"/>
              <a:t>Placement</a:t>
            </a:r>
            <a:endParaRPr/>
          </a:p>
        </p:txBody>
      </p:sp>
      <p:sp>
        <p:nvSpPr>
          <p:cNvPr id="106" name="Google Shape;106;g2cf8f330915_0_12"/>
          <p:cNvSpPr txBox="1"/>
          <p:nvPr>
            <p:ph idx="1" type="body"/>
          </p:nvPr>
        </p:nvSpPr>
        <p:spPr>
          <a:xfrm>
            <a:off x="3869275" y="864100"/>
            <a:ext cx="7819200" cy="5120700"/>
          </a:xfrm>
          <a:prstGeom prst="rect">
            <a:avLst/>
          </a:prstGeom>
          <a:noFill/>
          <a:ln>
            <a:noFill/>
          </a:ln>
        </p:spPr>
        <p:txBody>
          <a:bodyPr anchorCtr="0" anchor="ctr" bIns="45700" lIns="91425" spcFirstLastPara="1" rIns="91425" wrap="square" tIns="45700">
            <a:normAutofit fontScale="92500" lnSpcReduction="10000"/>
          </a:bodyPr>
          <a:lstStyle/>
          <a:p>
            <a:pPr indent="0" lvl="0" marL="0" rtl="0" algn="l">
              <a:lnSpc>
                <a:spcPct val="120000"/>
              </a:lnSpc>
              <a:spcBef>
                <a:spcPts val="600"/>
              </a:spcBef>
              <a:spcAft>
                <a:spcPts val="0"/>
              </a:spcAft>
              <a:buClr>
                <a:schemeClr val="dk1"/>
              </a:buClr>
              <a:buSzPct val="55000"/>
              <a:buFont typeface="Arial"/>
              <a:buNone/>
            </a:pPr>
            <a:r>
              <a:rPr b="1" lang="en-US">
                <a:solidFill>
                  <a:schemeClr val="dk1"/>
                </a:solidFill>
                <a:highlight>
                  <a:srgbClr val="F7F7F7"/>
                </a:highlight>
                <a:latin typeface="Arial"/>
                <a:ea typeface="Arial"/>
                <a:cs typeface="Arial"/>
                <a:sym typeface="Arial"/>
              </a:rPr>
              <a:t>651.4 Emergency Placement in Off–Duty Status</a:t>
            </a:r>
            <a:endParaRPr b="1">
              <a:solidFill>
                <a:schemeClr val="dk1"/>
              </a:solidFill>
              <a:highlight>
                <a:srgbClr val="F7F7F7"/>
              </a:highlight>
              <a:latin typeface="Arial"/>
              <a:ea typeface="Arial"/>
              <a:cs typeface="Arial"/>
              <a:sym typeface="Arial"/>
            </a:endParaRPr>
          </a:p>
          <a:p>
            <a:pPr indent="0" lvl="0" marL="0" rtl="0" algn="l">
              <a:lnSpc>
                <a:spcPct val="115000"/>
              </a:lnSpc>
              <a:spcBef>
                <a:spcPts val="800"/>
              </a:spcBef>
              <a:spcAft>
                <a:spcPts val="0"/>
              </a:spcAft>
              <a:buClr>
                <a:schemeClr val="dk1"/>
              </a:buClr>
              <a:buSzPct val="57893"/>
              <a:buFont typeface="Arial"/>
              <a:buNone/>
            </a:pPr>
            <a:r>
              <a:rPr lang="en-US" sz="1900">
                <a:solidFill>
                  <a:schemeClr val="dk1"/>
                </a:solidFill>
                <a:highlight>
                  <a:srgbClr val="F7F7F7"/>
                </a:highlight>
                <a:latin typeface="Arial"/>
                <a:ea typeface="Arial"/>
                <a:cs typeface="Arial"/>
                <a:sym typeface="Arial"/>
              </a:rPr>
              <a:t>An employee may be placed in an off-duty nonpay status immediately, but remains on the rolls when he or she:</a:t>
            </a:r>
            <a:endParaRPr sz="1900">
              <a:solidFill>
                <a:schemeClr val="dk1"/>
              </a:solidFill>
              <a:highlight>
                <a:srgbClr val="F7F7F7"/>
              </a:highlight>
              <a:latin typeface="Arial"/>
              <a:ea typeface="Arial"/>
              <a:cs typeface="Arial"/>
              <a:sym typeface="Arial"/>
            </a:endParaRPr>
          </a:p>
          <a:p>
            <a:pPr indent="-340232" lvl="0" marL="457200" rtl="0" algn="l">
              <a:lnSpc>
                <a:spcPct val="115000"/>
              </a:lnSpc>
              <a:spcBef>
                <a:spcPts val="300"/>
              </a:spcBef>
              <a:spcAft>
                <a:spcPts val="0"/>
              </a:spcAft>
              <a:buClr>
                <a:schemeClr val="dk1"/>
              </a:buClr>
              <a:buSzPct val="100000"/>
              <a:buFont typeface="Arial"/>
              <a:buAutoNum type="alphaLcPeriod"/>
            </a:pPr>
            <a:r>
              <a:rPr lang="en-US" sz="1900">
                <a:solidFill>
                  <a:schemeClr val="dk1"/>
                </a:solidFill>
                <a:highlight>
                  <a:srgbClr val="F7F7F7"/>
                </a:highlight>
                <a:latin typeface="Arial"/>
                <a:ea typeface="Arial"/>
                <a:cs typeface="Arial"/>
                <a:sym typeface="Arial"/>
              </a:rPr>
              <a:t>Exhibits characteristics of impairment due to alcohol, drugs, or other intoxicant;</a:t>
            </a:r>
            <a:endParaRPr sz="1900">
              <a:solidFill>
                <a:schemeClr val="dk1"/>
              </a:solidFill>
              <a:highlight>
                <a:srgbClr val="F7F7F7"/>
              </a:highlight>
              <a:latin typeface="Arial"/>
              <a:ea typeface="Arial"/>
              <a:cs typeface="Arial"/>
              <a:sym typeface="Arial"/>
            </a:endParaRPr>
          </a:p>
          <a:p>
            <a:pPr indent="-340232" lvl="0" marL="457200" rtl="0" algn="l">
              <a:lnSpc>
                <a:spcPct val="115000"/>
              </a:lnSpc>
              <a:spcBef>
                <a:spcPts val="0"/>
              </a:spcBef>
              <a:spcAft>
                <a:spcPts val="0"/>
              </a:spcAft>
              <a:buClr>
                <a:schemeClr val="dk1"/>
              </a:buClr>
              <a:buSzPct val="100000"/>
              <a:buFont typeface="Arial"/>
              <a:buAutoNum type="alphaLcPeriod"/>
            </a:pPr>
            <a:r>
              <a:rPr lang="en-US" sz="1900">
                <a:solidFill>
                  <a:schemeClr val="dk1"/>
                </a:solidFill>
                <a:highlight>
                  <a:srgbClr val="F7F7F7"/>
                </a:highlight>
                <a:latin typeface="Arial"/>
                <a:ea typeface="Arial"/>
                <a:cs typeface="Arial"/>
                <a:sym typeface="Arial"/>
              </a:rPr>
              <a:t>Fails to observe safety rules;</a:t>
            </a:r>
            <a:endParaRPr sz="1900">
              <a:solidFill>
                <a:schemeClr val="dk1"/>
              </a:solidFill>
              <a:highlight>
                <a:srgbClr val="F7F7F7"/>
              </a:highlight>
              <a:latin typeface="Arial"/>
              <a:ea typeface="Arial"/>
              <a:cs typeface="Arial"/>
              <a:sym typeface="Arial"/>
            </a:endParaRPr>
          </a:p>
          <a:p>
            <a:pPr indent="-340232" lvl="0" marL="457200" rtl="0" algn="l">
              <a:lnSpc>
                <a:spcPct val="115000"/>
              </a:lnSpc>
              <a:spcBef>
                <a:spcPts val="0"/>
              </a:spcBef>
              <a:spcAft>
                <a:spcPts val="0"/>
              </a:spcAft>
              <a:buClr>
                <a:schemeClr val="dk1"/>
              </a:buClr>
              <a:buSzPct val="100000"/>
              <a:buFont typeface="Arial"/>
              <a:buAutoNum type="alphaLcPeriod"/>
            </a:pPr>
            <a:r>
              <a:rPr lang="en-US" sz="1900">
                <a:solidFill>
                  <a:schemeClr val="dk1"/>
                </a:solidFill>
                <a:highlight>
                  <a:srgbClr val="F7F7F7"/>
                </a:highlight>
                <a:latin typeface="Arial"/>
                <a:ea typeface="Arial"/>
                <a:cs typeface="Arial"/>
                <a:sym typeface="Arial"/>
              </a:rPr>
              <a:t>Fails to obey a direct order;</a:t>
            </a:r>
            <a:endParaRPr sz="1900">
              <a:solidFill>
                <a:schemeClr val="dk1"/>
              </a:solidFill>
              <a:highlight>
                <a:srgbClr val="F7F7F7"/>
              </a:highlight>
              <a:latin typeface="Arial"/>
              <a:ea typeface="Arial"/>
              <a:cs typeface="Arial"/>
              <a:sym typeface="Arial"/>
            </a:endParaRPr>
          </a:p>
          <a:p>
            <a:pPr indent="-340232" lvl="0" marL="457200" rtl="0" algn="l">
              <a:lnSpc>
                <a:spcPct val="115000"/>
              </a:lnSpc>
              <a:spcBef>
                <a:spcPts val="0"/>
              </a:spcBef>
              <a:spcAft>
                <a:spcPts val="0"/>
              </a:spcAft>
              <a:buClr>
                <a:schemeClr val="dk1"/>
              </a:buClr>
              <a:buSzPct val="100000"/>
              <a:buFont typeface="Arial"/>
              <a:buAutoNum type="alphaLcPeriod"/>
            </a:pPr>
            <a:r>
              <a:rPr lang="en-US" sz="1900">
                <a:solidFill>
                  <a:schemeClr val="dk1"/>
                </a:solidFill>
                <a:highlight>
                  <a:srgbClr val="F7F7F7"/>
                </a:highlight>
                <a:latin typeface="Arial"/>
                <a:ea typeface="Arial"/>
                <a:cs typeface="Arial"/>
                <a:sym typeface="Arial"/>
              </a:rPr>
              <a:t>Provides reason to be deemed potentially injurious to self or others; or</a:t>
            </a:r>
            <a:endParaRPr sz="1900">
              <a:solidFill>
                <a:schemeClr val="dk1"/>
              </a:solidFill>
              <a:highlight>
                <a:srgbClr val="F7F7F7"/>
              </a:highlight>
              <a:latin typeface="Arial"/>
              <a:ea typeface="Arial"/>
              <a:cs typeface="Arial"/>
              <a:sym typeface="Arial"/>
            </a:endParaRPr>
          </a:p>
          <a:p>
            <a:pPr indent="-340232" lvl="0" marL="457200" rtl="0" algn="l">
              <a:lnSpc>
                <a:spcPct val="115000"/>
              </a:lnSpc>
              <a:spcBef>
                <a:spcPts val="0"/>
              </a:spcBef>
              <a:spcAft>
                <a:spcPts val="0"/>
              </a:spcAft>
              <a:buClr>
                <a:schemeClr val="dk1"/>
              </a:buClr>
              <a:buSzPct val="100000"/>
              <a:buFont typeface="Arial"/>
              <a:buAutoNum type="alphaLcPeriod"/>
            </a:pPr>
            <a:r>
              <a:rPr lang="en-US" sz="1900">
                <a:solidFill>
                  <a:schemeClr val="dk1"/>
                </a:solidFill>
                <a:highlight>
                  <a:srgbClr val="F7F7F7"/>
                </a:highlight>
                <a:latin typeface="Arial"/>
                <a:ea typeface="Arial"/>
                <a:cs typeface="Arial"/>
                <a:sym typeface="Arial"/>
              </a:rPr>
              <a:t>Disrupts day-to-day postal operations in any other way.</a:t>
            </a:r>
            <a:endParaRPr sz="1900">
              <a:solidFill>
                <a:schemeClr val="dk1"/>
              </a:solidFill>
              <a:highlight>
                <a:srgbClr val="F7F7F7"/>
              </a:highlight>
              <a:latin typeface="Arial"/>
              <a:ea typeface="Arial"/>
              <a:cs typeface="Arial"/>
              <a:sym typeface="Arial"/>
            </a:endParaRPr>
          </a:p>
          <a:p>
            <a:pPr indent="0" lvl="0" marL="0" rtl="0" algn="l">
              <a:lnSpc>
                <a:spcPct val="115000"/>
              </a:lnSpc>
              <a:spcBef>
                <a:spcPts val="1500"/>
              </a:spcBef>
              <a:spcAft>
                <a:spcPts val="0"/>
              </a:spcAft>
              <a:buClr>
                <a:schemeClr val="dk1"/>
              </a:buClr>
              <a:buSzPct val="57893"/>
              <a:buFont typeface="Arial"/>
              <a:buNone/>
            </a:pPr>
            <a:r>
              <a:rPr lang="en-US" sz="1900">
                <a:solidFill>
                  <a:schemeClr val="dk1"/>
                </a:solidFill>
                <a:highlight>
                  <a:srgbClr val="F7F7F7"/>
                </a:highlight>
                <a:latin typeface="Arial"/>
                <a:ea typeface="Arial"/>
                <a:cs typeface="Arial"/>
                <a:sym typeface="Arial"/>
              </a:rPr>
              <a:t>Placement in an off–duty nonpay status is confirmed in writing, stating the reasons and advising the employee that the action is appealable. The employee should be returned to duty after the cause for nonpay status ceases unless individual circumstances warrant otherwise. Use of these emergency procedures does not preclude disciplinary action based on the same conduct.</a:t>
            </a:r>
            <a:endParaRPr sz="1900">
              <a:solidFill>
                <a:schemeClr val="dk1"/>
              </a:solidFill>
              <a:highlight>
                <a:srgbClr val="F7F7F7"/>
              </a:highlight>
              <a:latin typeface="Arial"/>
              <a:ea typeface="Arial"/>
              <a:cs typeface="Arial"/>
              <a:sym typeface="Arial"/>
            </a:endParaRPr>
          </a:p>
          <a:p>
            <a:pPr indent="0" lvl="0" marL="0" rtl="0" algn="l">
              <a:lnSpc>
                <a:spcPct val="90000"/>
              </a:lnSpc>
              <a:spcBef>
                <a:spcPts val="1200"/>
              </a:spcBef>
              <a:spcAft>
                <a:spcPts val="0"/>
              </a:spcAft>
              <a:buSzPct val="97297"/>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g2cf8f330915_0_18"/>
          <p:cNvSpPr txBox="1"/>
          <p:nvPr>
            <p:ph type="title"/>
          </p:nvPr>
        </p:nvSpPr>
        <p:spPr>
          <a:xfrm>
            <a:off x="252919" y="1123837"/>
            <a:ext cx="2947500" cy="46011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a:t>Letters of Warning</a:t>
            </a:r>
            <a:endParaRPr/>
          </a:p>
        </p:txBody>
      </p:sp>
      <p:sp>
        <p:nvSpPr>
          <p:cNvPr id="112" name="Google Shape;112;g2cf8f330915_0_18"/>
          <p:cNvSpPr txBox="1"/>
          <p:nvPr>
            <p:ph idx="1" type="body"/>
          </p:nvPr>
        </p:nvSpPr>
        <p:spPr>
          <a:xfrm>
            <a:off x="3869275" y="864100"/>
            <a:ext cx="7791000" cy="5120700"/>
          </a:xfrm>
          <a:prstGeom prst="rect">
            <a:avLst/>
          </a:prstGeom>
          <a:noFill/>
          <a:ln>
            <a:noFill/>
          </a:ln>
        </p:spPr>
        <p:txBody>
          <a:bodyPr anchorCtr="0" anchor="ctr" bIns="45700" lIns="91425" spcFirstLastPara="1" rIns="91425" wrap="square" tIns="45700">
            <a:normAutofit/>
          </a:bodyPr>
          <a:lstStyle/>
          <a:p>
            <a:pPr indent="0" lvl="0" marL="0" rtl="0" algn="l">
              <a:lnSpc>
                <a:spcPct val="120000"/>
              </a:lnSpc>
              <a:spcBef>
                <a:spcPts val="600"/>
              </a:spcBef>
              <a:spcAft>
                <a:spcPts val="0"/>
              </a:spcAft>
              <a:buClr>
                <a:schemeClr val="dk1"/>
              </a:buClr>
              <a:buSzPts val="1100"/>
              <a:buFont typeface="Arial"/>
              <a:buNone/>
            </a:pPr>
            <a:r>
              <a:rPr b="1" lang="en-US" sz="1300">
                <a:solidFill>
                  <a:schemeClr val="dk1"/>
                </a:solidFill>
                <a:highlight>
                  <a:srgbClr val="F7F7F7"/>
                </a:highlight>
                <a:latin typeface="Arial"/>
                <a:ea typeface="Arial"/>
                <a:cs typeface="Arial"/>
                <a:sym typeface="Arial"/>
              </a:rPr>
              <a:t>6</a:t>
            </a:r>
            <a:r>
              <a:rPr b="1" lang="en-US" sz="1900">
                <a:solidFill>
                  <a:schemeClr val="dk1"/>
                </a:solidFill>
                <a:highlight>
                  <a:srgbClr val="F7F7F7"/>
                </a:highlight>
                <a:latin typeface="Arial"/>
                <a:ea typeface="Arial"/>
                <a:cs typeface="Arial"/>
                <a:sym typeface="Arial"/>
              </a:rPr>
              <a:t>51.5 Letters of Warning</a:t>
            </a:r>
            <a:endParaRPr b="1" sz="1900">
              <a:solidFill>
                <a:schemeClr val="dk1"/>
              </a:solidFill>
              <a:highlight>
                <a:srgbClr val="F7F7F7"/>
              </a:highlight>
              <a:latin typeface="Arial"/>
              <a:ea typeface="Arial"/>
              <a:cs typeface="Arial"/>
              <a:sym typeface="Arial"/>
            </a:endParaRPr>
          </a:p>
          <a:p>
            <a:pPr indent="0" lvl="0" marL="0" rtl="0" algn="l">
              <a:lnSpc>
                <a:spcPct val="115000"/>
              </a:lnSpc>
              <a:spcBef>
                <a:spcPts val="800"/>
              </a:spcBef>
              <a:spcAft>
                <a:spcPts val="0"/>
              </a:spcAft>
              <a:buClr>
                <a:schemeClr val="dk1"/>
              </a:buClr>
              <a:buSzPts val="1100"/>
              <a:buFont typeface="Arial"/>
              <a:buNone/>
            </a:pPr>
            <a:r>
              <a:rPr lang="en-US" sz="1800">
                <a:solidFill>
                  <a:schemeClr val="dk1"/>
                </a:solidFill>
                <a:highlight>
                  <a:srgbClr val="F7F7F7"/>
                </a:highlight>
                <a:latin typeface="Arial"/>
                <a:ea typeface="Arial"/>
                <a:cs typeface="Arial"/>
                <a:sym typeface="Arial"/>
              </a:rPr>
              <a:t>When warranted by the failure of non disciplinary corrective measures or by the seriousness of the offense, a letter of warning may be issued. Letters of warning are usually issued by the employee’s immediate supervisor. The written warning should contain:</a:t>
            </a:r>
            <a:endParaRPr sz="1800">
              <a:solidFill>
                <a:schemeClr val="dk1"/>
              </a:solidFill>
              <a:highlight>
                <a:srgbClr val="F7F7F7"/>
              </a:highlight>
              <a:latin typeface="Arial"/>
              <a:ea typeface="Arial"/>
              <a:cs typeface="Arial"/>
              <a:sym typeface="Arial"/>
            </a:endParaRPr>
          </a:p>
          <a:p>
            <a:pPr indent="-342900" lvl="0" marL="457200" rtl="0" algn="l">
              <a:lnSpc>
                <a:spcPct val="115000"/>
              </a:lnSpc>
              <a:spcBef>
                <a:spcPts val="300"/>
              </a:spcBef>
              <a:spcAft>
                <a:spcPts val="0"/>
              </a:spcAft>
              <a:buClr>
                <a:schemeClr val="dk1"/>
              </a:buClr>
              <a:buSzPts val="1800"/>
              <a:buFont typeface="Arial"/>
              <a:buAutoNum type="alphaLcPeriod"/>
            </a:pPr>
            <a:r>
              <a:rPr lang="en-US" sz="1800">
                <a:solidFill>
                  <a:schemeClr val="dk1"/>
                </a:solidFill>
                <a:highlight>
                  <a:srgbClr val="F7F7F7"/>
                </a:highlight>
                <a:latin typeface="Arial"/>
                <a:ea typeface="Arial"/>
                <a:cs typeface="Arial"/>
                <a:sym typeface="Arial"/>
              </a:rPr>
              <a:t>Specific reasons for the letter; and</a:t>
            </a:r>
            <a:endParaRPr sz="1800">
              <a:solidFill>
                <a:schemeClr val="dk1"/>
              </a:solidFill>
              <a:highlight>
                <a:srgbClr val="F7F7F7"/>
              </a:highlight>
              <a:latin typeface="Arial"/>
              <a:ea typeface="Arial"/>
              <a:cs typeface="Arial"/>
              <a:sym typeface="Arial"/>
            </a:endParaRPr>
          </a:p>
          <a:p>
            <a:pPr indent="-342900" lvl="0" marL="457200" rtl="0" algn="l">
              <a:lnSpc>
                <a:spcPct val="115000"/>
              </a:lnSpc>
              <a:spcBef>
                <a:spcPts val="0"/>
              </a:spcBef>
              <a:spcAft>
                <a:spcPts val="0"/>
              </a:spcAft>
              <a:buClr>
                <a:schemeClr val="dk1"/>
              </a:buClr>
              <a:buSzPts val="1800"/>
              <a:buFont typeface="Arial"/>
              <a:buAutoNum type="alphaLcPeriod"/>
            </a:pPr>
            <a:r>
              <a:rPr lang="en-US" sz="1800">
                <a:solidFill>
                  <a:schemeClr val="dk1"/>
                </a:solidFill>
                <a:highlight>
                  <a:srgbClr val="F7F7F7"/>
                </a:highlight>
                <a:latin typeface="Arial"/>
                <a:ea typeface="Arial"/>
                <a:cs typeface="Arial"/>
                <a:sym typeface="Arial"/>
              </a:rPr>
              <a:t>A statement of applicable appeal rights.</a:t>
            </a:r>
            <a:endParaRPr sz="1800">
              <a:solidFill>
                <a:schemeClr val="dk1"/>
              </a:solidFill>
              <a:highlight>
                <a:srgbClr val="F7F7F7"/>
              </a:highlight>
              <a:latin typeface="Arial"/>
              <a:ea typeface="Arial"/>
              <a:cs typeface="Arial"/>
              <a:sym typeface="Arial"/>
            </a:endParaRPr>
          </a:p>
          <a:p>
            <a:pPr indent="0" lvl="0" marL="0" rtl="0" algn="l">
              <a:lnSpc>
                <a:spcPct val="115000"/>
              </a:lnSpc>
              <a:spcBef>
                <a:spcPts val="1500"/>
              </a:spcBef>
              <a:spcAft>
                <a:spcPts val="0"/>
              </a:spcAft>
              <a:buClr>
                <a:schemeClr val="dk1"/>
              </a:buClr>
              <a:buSzPts val="1100"/>
              <a:buFont typeface="Arial"/>
              <a:buNone/>
            </a:pPr>
            <a:r>
              <a:rPr lang="en-US" sz="1800">
                <a:solidFill>
                  <a:schemeClr val="dk1"/>
                </a:solidFill>
                <a:highlight>
                  <a:srgbClr val="F7F7F7"/>
                </a:highlight>
                <a:latin typeface="Arial"/>
                <a:ea typeface="Arial"/>
                <a:cs typeface="Arial"/>
                <a:sym typeface="Arial"/>
              </a:rPr>
              <a:t>Letters of warning remain in the employee’s official personnel folder (OPF) and/or electronic official personnel folder (eOPF) for a period of two calendar years unless otherwise resolved or cited in subsequent disciplinary action.</a:t>
            </a:r>
            <a:endParaRPr sz="1800">
              <a:solidFill>
                <a:schemeClr val="dk1"/>
              </a:solidFill>
              <a:highlight>
                <a:srgbClr val="F7F7F7"/>
              </a:highlight>
              <a:latin typeface="Arial"/>
              <a:ea typeface="Arial"/>
              <a:cs typeface="Arial"/>
              <a:sym typeface="Arial"/>
            </a:endParaRPr>
          </a:p>
          <a:p>
            <a:pPr indent="0" lvl="0" marL="0" rtl="0" algn="l">
              <a:lnSpc>
                <a:spcPct val="90000"/>
              </a:lnSpc>
              <a:spcBef>
                <a:spcPts val="1200"/>
              </a:spcBef>
              <a:spcAft>
                <a:spcPts val="0"/>
              </a:spcAft>
              <a:buSzPts val="1800"/>
              <a:buNone/>
            </a:pPr>
            <a:r>
              <a:t/>
            </a:r>
            <a:endParaRPr sz="26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g2cf8f330915_0_24"/>
          <p:cNvSpPr txBox="1"/>
          <p:nvPr>
            <p:ph type="title"/>
          </p:nvPr>
        </p:nvSpPr>
        <p:spPr>
          <a:xfrm>
            <a:off x="252919" y="1123837"/>
            <a:ext cx="2947500" cy="46011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a:t>LOW in Lieu of</a:t>
            </a:r>
            <a:endParaRPr/>
          </a:p>
        </p:txBody>
      </p:sp>
      <p:sp>
        <p:nvSpPr>
          <p:cNvPr id="118" name="Google Shape;118;g2cf8f330915_0_24"/>
          <p:cNvSpPr txBox="1"/>
          <p:nvPr>
            <p:ph idx="1" type="body"/>
          </p:nvPr>
        </p:nvSpPr>
        <p:spPr>
          <a:xfrm>
            <a:off x="3869275" y="864100"/>
            <a:ext cx="7791000" cy="5120700"/>
          </a:xfrm>
          <a:prstGeom prst="rect">
            <a:avLst/>
          </a:prstGeom>
          <a:noFill/>
          <a:ln>
            <a:noFill/>
          </a:ln>
        </p:spPr>
        <p:txBody>
          <a:bodyPr anchorCtr="0" anchor="ctr" bIns="45700" lIns="91425" spcFirstLastPara="1" rIns="91425" wrap="square" tIns="45700">
            <a:normAutofit/>
          </a:bodyPr>
          <a:lstStyle/>
          <a:p>
            <a:pPr indent="0" lvl="0" marL="0" rtl="0" algn="l">
              <a:lnSpc>
                <a:spcPct val="120000"/>
              </a:lnSpc>
              <a:spcBef>
                <a:spcPts val="600"/>
              </a:spcBef>
              <a:spcAft>
                <a:spcPts val="0"/>
              </a:spcAft>
              <a:buClr>
                <a:schemeClr val="dk1"/>
              </a:buClr>
              <a:buSzPts val="1100"/>
              <a:buFont typeface="Arial"/>
              <a:buNone/>
            </a:pPr>
            <a:r>
              <a:rPr b="1" lang="en-US" sz="1700">
                <a:solidFill>
                  <a:schemeClr val="dk1"/>
                </a:solidFill>
                <a:highlight>
                  <a:srgbClr val="F7F7F7"/>
                </a:highlight>
                <a:latin typeface="Arial"/>
                <a:ea typeface="Arial"/>
                <a:cs typeface="Arial"/>
                <a:sym typeface="Arial"/>
              </a:rPr>
              <a:t>651.6 Letters of Warning in Lieu of Time–Off Suspensions</a:t>
            </a:r>
            <a:endParaRPr b="1" sz="1700">
              <a:solidFill>
                <a:schemeClr val="dk1"/>
              </a:solidFill>
              <a:highlight>
                <a:srgbClr val="F7F7F7"/>
              </a:highlight>
              <a:latin typeface="Arial"/>
              <a:ea typeface="Arial"/>
              <a:cs typeface="Arial"/>
              <a:sym typeface="Arial"/>
            </a:endParaRPr>
          </a:p>
          <a:p>
            <a:pPr indent="0" lvl="0" marL="0" rtl="0" algn="l">
              <a:lnSpc>
                <a:spcPct val="120000"/>
              </a:lnSpc>
              <a:spcBef>
                <a:spcPts val="800"/>
              </a:spcBef>
              <a:spcAft>
                <a:spcPts val="0"/>
              </a:spcAft>
              <a:buClr>
                <a:schemeClr val="dk1"/>
              </a:buClr>
              <a:buSzPts val="1100"/>
              <a:buFont typeface="Arial"/>
              <a:buNone/>
            </a:pPr>
            <a:r>
              <a:rPr b="1" lang="en-US" sz="1400">
                <a:solidFill>
                  <a:schemeClr val="dk1"/>
                </a:solidFill>
                <a:highlight>
                  <a:srgbClr val="F7F7F7"/>
                </a:highlight>
                <a:latin typeface="Arial"/>
                <a:ea typeface="Arial"/>
                <a:cs typeface="Arial"/>
                <a:sym typeface="Arial"/>
              </a:rPr>
              <a:t>651.61 Policy</a:t>
            </a:r>
            <a:endParaRPr b="1" sz="1400">
              <a:solidFill>
                <a:schemeClr val="dk1"/>
              </a:solidFill>
              <a:highlight>
                <a:srgbClr val="F7F7F7"/>
              </a:highlight>
              <a:latin typeface="Arial"/>
              <a:ea typeface="Arial"/>
              <a:cs typeface="Arial"/>
              <a:sym typeface="Arial"/>
            </a:endParaRPr>
          </a:p>
          <a:p>
            <a:pPr indent="0" lvl="0" marL="0" rtl="0" algn="l">
              <a:lnSpc>
                <a:spcPct val="115000"/>
              </a:lnSpc>
              <a:spcBef>
                <a:spcPts val="800"/>
              </a:spcBef>
              <a:spcAft>
                <a:spcPts val="0"/>
              </a:spcAft>
              <a:buClr>
                <a:schemeClr val="dk1"/>
              </a:buClr>
              <a:buSzPts val="1100"/>
              <a:buFont typeface="Arial"/>
              <a:buNone/>
            </a:pPr>
            <a:r>
              <a:rPr lang="en-US" sz="1600">
                <a:solidFill>
                  <a:schemeClr val="dk1"/>
                </a:solidFill>
                <a:highlight>
                  <a:srgbClr val="F7F7F7"/>
                </a:highlight>
                <a:latin typeface="Arial"/>
                <a:ea typeface="Arial"/>
                <a:cs typeface="Arial"/>
                <a:sym typeface="Arial"/>
              </a:rPr>
              <a:t>Letters of warning in lieu of time-off suspensions replace time-off suspensions for non bargaining employees, except when required otherwise by statute. This policy does not preclude management from placing a non bargaining employee in an indefinite nonpay, non duty status when there is reasonable cause to believe the employee has committed a crime for which a sentence of imprisonment may be imposed.</a:t>
            </a:r>
            <a:endParaRPr sz="1600">
              <a:solidFill>
                <a:schemeClr val="dk1"/>
              </a:solidFill>
              <a:highlight>
                <a:srgbClr val="F7F7F7"/>
              </a:highlight>
              <a:latin typeface="Arial"/>
              <a:ea typeface="Arial"/>
              <a:cs typeface="Arial"/>
              <a:sym typeface="Arial"/>
            </a:endParaRPr>
          </a:p>
          <a:p>
            <a:pPr indent="0" lvl="0" marL="0" rtl="0" algn="l">
              <a:lnSpc>
                <a:spcPct val="120000"/>
              </a:lnSpc>
              <a:spcBef>
                <a:spcPts val="500"/>
              </a:spcBef>
              <a:spcAft>
                <a:spcPts val="0"/>
              </a:spcAft>
              <a:buClr>
                <a:schemeClr val="dk1"/>
              </a:buClr>
              <a:buSzPts val="1100"/>
              <a:buFont typeface="Arial"/>
              <a:buNone/>
            </a:pPr>
            <a:r>
              <a:rPr b="1" lang="en-US" sz="1400">
                <a:solidFill>
                  <a:schemeClr val="dk1"/>
                </a:solidFill>
                <a:highlight>
                  <a:srgbClr val="F7F7F7"/>
                </a:highlight>
                <a:latin typeface="Arial"/>
                <a:ea typeface="Arial"/>
                <a:cs typeface="Arial"/>
                <a:sym typeface="Arial"/>
              </a:rPr>
              <a:t>651.62 Implementation</a:t>
            </a:r>
            <a:endParaRPr b="1" sz="1400">
              <a:solidFill>
                <a:schemeClr val="dk1"/>
              </a:solidFill>
              <a:highlight>
                <a:srgbClr val="F7F7F7"/>
              </a:highlight>
              <a:latin typeface="Arial"/>
              <a:ea typeface="Arial"/>
              <a:cs typeface="Arial"/>
              <a:sym typeface="Arial"/>
            </a:endParaRPr>
          </a:p>
          <a:p>
            <a:pPr indent="0" lvl="0" marL="0" rtl="0" algn="l">
              <a:lnSpc>
                <a:spcPct val="115000"/>
              </a:lnSpc>
              <a:spcBef>
                <a:spcPts val="800"/>
              </a:spcBef>
              <a:spcAft>
                <a:spcPts val="300"/>
              </a:spcAft>
              <a:buClr>
                <a:schemeClr val="dk1"/>
              </a:buClr>
              <a:buSzPts val="1100"/>
              <a:buFont typeface="Arial"/>
              <a:buNone/>
            </a:pPr>
            <a:r>
              <a:rPr lang="en-US" sz="1600">
                <a:solidFill>
                  <a:schemeClr val="dk1"/>
                </a:solidFill>
                <a:highlight>
                  <a:srgbClr val="F7F7F7"/>
                </a:highlight>
                <a:latin typeface="Arial"/>
                <a:ea typeface="Arial"/>
                <a:cs typeface="Arial"/>
                <a:sym typeface="Arial"/>
              </a:rPr>
              <a:t>Letters of warning in lieu of time–off suspensions may be issued in lieu of either 7–day or 14–day time–off suspension only. Unless required by statute, suspensions of more than 14 days are prohibited except for indefinite suspensions referenced in </a:t>
            </a:r>
            <a:r>
              <a:rPr lang="en-US" sz="1600">
                <a:solidFill>
                  <a:srgbClr val="004B87"/>
                </a:solidFill>
                <a:highlight>
                  <a:srgbClr val="F7F7F7"/>
                </a:highlight>
                <a:uFill>
                  <a:noFill/>
                </a:uFill>
                <a:latin typeface="Arial"/>
                <a:ea typeface="Arial"/>
                <a:cs typeface="Arial"/>
                <a:sym typeface="Arial"/>
                <a:hlinkClick r:id="rId3">
                  <a:extLst>
                    <a:ext uri="{A12FA001-AC4F-418D-AE19-62706E023703}">
                      <ahyp:hlinkClr val="tx"/>
                    </a:ext>
                  </a:extLst>
                </a:hlinkClick>
              </a:rPr>
              <a:t>651.7</a:t>
            </a:r>
            <a:r>
              <a:rPr lang="en-US" sz="1600">
                <a:solidFill>
                  <a:schemeClr val="dk1"/>
                </a:solidFill>
                <a:highlight>
                  <a:srgbClr val="F7F7F7"/>
                </a:highlight>
                <a:latin typeface="Arial"/>
                <a:ea typeface="Arial"/>
                <a:cs typeface="Arial"/>
                <a:sym typeface="Arial"/>
              </a:rPr>
              <a:t>. Letters of warning in lieu of time–off suspensions are equivalent to time–off suspensions as an element of past discipline and may be cited as such in future disciplinary actions.</a:t>
            </a:r>
            <a:endParaRPr sz="1600">
              <a:solidFill>
                <a:schemeClr val="dk1"/>
              </a:solidFill>
              <a:highlight>
                <a:srgbClr val="F7F7F7"/>
              </a:highlight>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g2cf8f330915_0_31"/>
          <p:cNvSpPr txBox="1"/>
          <p:nvPr>
            <p:ph type="title"/>
          </p:nvPr>
        </p:nvSpPr>
        <p:spPr>
          <a:xfrm>
            <a:off x="252919" y="1123837"/>
            <a:ext cx="2947500" cy="46011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a:t>    Response</a:t>
            </a:r>
            <a:endParaRPr/>
          </a:p>
        </p:txBody>
      </p:sp>
      <p:sp>
        <p:nvSpPr>
          <p:cNvPr id="124" name="Google Shape;124;g2cf8f330915_0_31"/>
          <p:cNvSpPr txBox="1"/>
          <p:nvPr>
            <p:ph idx="1" type="body"/>
          </p:nvPr>
        </p:nvSpPr>
        <p:spPr>
          <a:xfrm>
            <a:off x="3869268" y="864108"/>
            <a:ext cx="7315200" cy="5120700"/>
          </a:xfrm>
          <a:prstGeom prst="rect">
            <a:avLst/>
          </a:prstGeom>
          <a:noFill/>
          <a:ln>
            <a:noFill/>
          </a:ln>
        </p:spPr>
        <p:txBody>
          <a:bodyPr anchorCtr="0" anchor="ctr" bIns="45700" lIns="91425" spcFirstLastPara="1" rIns="91425" wrap="square" tIns="45700">
            <a:normAutofit/>
          </a:bodyPr>
          <a:lstStyle/>
          <a:p>
            <a:pPr indent="0" lvl="0" marL="0" rtl="0" algn="l">
              <a:lnSpc>
                <a:spcPct val="120000"/>
              </a:lnSpc>
              <a:spcBef>
                <a:spcPts val="500"/>
              </a:spcBef>
              <a:spcAft>
                <a:spcPts val="0"/>
              </a:spcAft>
              <a:buClr>
                <a:schemeClr val="dk1"/>
              </a:buClr>
              <a:buSzPts val="1100"/>
              <a:buFont typeface="Arial"/>
              <a:buNone/>
            </a:pPr>
            <a:r>
              <a:rPr b="1" lang="en-US" sz="2100">
                <a:solidFill>
                  <a:schemeClr val="dk1"/>
                </a:solidFill>
                <a:highlight>
                  <a:srgbClr val="F7F7F7"/>
                </a:highlight>
                <a:latin typeface="Arial"/>
                <a:ea typeface="Arial"/>
                <a:cs typeface="Arial"/>
                <a:sym typeface="Arial"/>
              </a:rPr>
              <a:t>651.64 Response</a:t>
            </a:r>
            <a:endParaRPr b="1" sz="2100">
              <a:solidFill>
                <a:schemeClr val="dk1"/>
              </a:solidFill>
              <a:highlight>
                <a:srgbClr val="F7F7F7"/>
              </a:highlight>
              <a:latin typeface="Arial"/>
              <a:ea typeface="Arial"/>
              <a:cs typeface="Arial"/>
              <a:sym typeface="Arial"/>
            </a:endParaRPr>
          </a:p>
          <a:p>
            <a:pPr indent="0" lvl="0" marL="0" rtl="0" algn="l">
              <a:lnSpc>
                <a:spcPct val="115000"/>
              </a:lnSpc>
              <a:spcBef>
                <a:spcPts val="800"/>
              </a:spcBef>
              <a:spcAft>
                <a:spcPts val="0"/>
              </a:spcAft>
              <a:buClr>
                <a:schemeClr val="dk1"/>
              </a:buClr>
              <a:buSzPts val="1100"/>
              <a:buFont typeface="Arial"/>
              <a:buNone/>
            </a:pPr>
            <a:r>
              <a:rPr lang="en-US" sz="2300">
                <a:solidFill>
                  <a:schemeClr val="dk1"/>
                </a:solidFill>
                <a:highlight>
                  <a:srgbClr val="F7F7F7"/>
                </a:highlight>
                <a:latin typeface="Arial"/>
                <a:ea typeface="Arial"/>
                <a:cs typeface="Arial"/>
                <a:sym typeface="Arial"/>
              </a:rPr>
              <a:t>The employee and/or his or her representative may respond to the proposed letter of warning in lieu of time-off suspension in writing and/or in person to the deciding official (management at a higher level of authority than the individual who issued the proposed letter of warning in lieu of time-off suspension) within 10 calendar days of receipt. You must include the name and title of the deciding official in your response.</a:t>
            </a:r>
            <a:endParaRPr sz="2300">
              <a:solidFill>
                <a:schemeClr val="dk1"/>
              </a:solidFill>
              <a:highlight>
                <a:srgbClr val="F7F7F7"/>
              </a:highlight>
              <a:latin typeface="Arial"/>
              <a:ea typeface="Arial"/>
              <a:cs typeface="Arial"/>
              <a:sym typeface="Arial"/>
            </a:endParaRPr>
          </a:p>
          <a:p>
            <a:pPr indent="0" lvl="0" marL="0" rtl="0" algn="l">
              <a:lnSpc>
                <a:spcPct val="90000"/>
              </a:lnSpc>
              <a:spcBef>
                <a:spcPts val="1200"/>
              </a:spcBef>
              <a:spcAft>
                <a:spcPts val="0"/>
              </a:spcAft>
              <a:buSzPts val="1800"/>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g2cf8f330915_0_37"/>
          <p:cNvSpPr txBox="1"/>
          <p:nvPr>
            <p:ph type="title"/>
          </p:nvPr>
        </p:nvSpPr>
        <p:spPr>
          <a:xfrm>
            <a:off x="252919" y="1123837"/>
            <a:ext cx="2947500" cy="46011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a:t>     Decision</a:t>
            </a:r>
            <a:endParaRPr/>
          </a:p>
        </p:txBody>
      </p:sp>
      <p:sp>
        <p:nvSpPr>
          <p:cNvPr id="130" name="Google Shape;130;g2cf8f330915_0_37"/>
          <p:cNvSpPr txBox="1"/>
          <p:nvPr>
            <p:ph idx="1" type="body"/>
          </p:nvPr>
        </p:nvSpPr>
        <p:spPr>
          <a:xfrm>
            <a:off x="3869275" y="864100"/>
            <a:ext cx="7819500" cy="5120700"/>
          </a:xfrm>
          <a:prstGeom prst="rect">
            <a:avLst/>
          </a:prstGeom>
          <a:noFill/>
          <a:ln>
            <a:noFill/>
          </a:ln>
        </p:spPr>
        <p:txBody>
          <a:bodyPr anchorCtr="0" anchor="ctr" bIns="45700" lIns="91425" spcFirstLastPara="1" rIns="91425" wrap="square" tIns="45700">
            <a:normAutofit/>
          </a:bodyPr>
          <a:lstStyle/>
          <a:p>
            <a:pPr indent="0" lvl="0" marL="0" rtl="0" algn="l">
              <a:lnSpc>
                <a:spcPct val="120000"/>
              </a:lnSpc>
              <a:spcBef>
                <a:spcPts val="500"/>
              </a:spcBef>
              <a:spcAft>
                <a:spcPts val="0"/>
              </a:spcAft>
              <a:buClr>
                <a:schemeClr val="dk1"/>
              </a:buClr>
              <a:buSzPts val="1100"/>
              <a:buFont typeface="Arial"/>
              <a:buNone/>
            </a:pPr>
            <a:r>
              <a:rPr b="1" lang="en-US" sz="2300">
                <a:solidFill>
                  <a:schemeClr val="dk1"/>
                </a:solidFill>
                <a:highlight>
                  <a:srgbClr val="F7F7F7"/>
                </a:highlight>
                <a:latin typeface="Arial"/>
                <a:ea typeface="Arial"/>
                <a:cs typeface="Arial"/>
                <a:sym typeface="Arial"/>
              </a:rPr>
              <a:t>651.65 Decision</a:t>
            </a:r>
            <a:endParaRPr b="1" sz="2300">
              <a:solidFill>
                <a:schemeClr val="dk1"/>
              </a:solidFill>
              <a:highlight>
                <a:srgbClr val="F7F7F7"/>
              </a:highlight>
              <a:latin typeface="Arial"/>
              <a:ea typeface="Arial"/>
              <a:cs typeface="Arial"/>
              <a:sym typeface="Arial"/>
            </a:endParaRPr>
          </a:p>
          <a:p>
            <a:pPr indent="0" lvl="0" marL="0" rtl="0" algn="l">
              <a:lnSpc>
                <a:spcPct val="115000"/>
              </a:lnSpc>
              <a:spcBef>
                <a:spcPts val="800"/>
              </a:spcBef>
              <a:spcAft>
                <a:spcPts val="0"/>
              </a:spcAft>
              <a:buClr>
                <a:schemeClr val="dk1"/>
              </a:buClr>
              <a:buSzPts val="1100"/>
              <a:buFont typeface="Arial"/>
              <a:buNone/>
            </a:pPr>
            <a:r>
              <a:rPr lang="en-US" sz="2500">
                <a:solidFill>
                  <a:schemeClr val="dk1"/>
                </a:solidFill>
                <a:highlight>
                  <a:srgbClr val="F7F7F7"/>
                </a:highlight>
                <a:latin typeface="Arial"/>
                <a:ea typeface="Arial"/>
                <a:cs typeface="Arial"/>
                <a:sym typeface="Arial"/>
              </a:rPr>
              <a:t>The deciding official, after consideration of the facts of the case and the employee’s response, issues a letter of decision after the expiration of the 10–calendar day period for reply, but no later than 30 calendar days following the receipt of the employee’s response. The decision letter will advise the employee that he or she may appeal in writing within 15 calendar days of receipt of the letter of decision.</a:t>
            </a:r>
            <a:endParaRPr sz="2500">
              <a:solidFill>
                <a:schemeClr val="dk1"/>
              </a:solidFill>
              <a:highlight>
                <a:srgbClr val="F7F7F7"/>
              </a:highlight>
              <a:latin typeface="Arial"/>
              <a:ea typeface="Arial"/>
              <a:cs typeface="Arial"/>
              <a:sym typeface="Arial"/>
            </a:endParaRPr>
          </a:p>
          <a:p>
            <a:pPr indent="0" lvl="0" marL="0" rtl="0" algn="l">
              <a:lnSpc>
                <a:spcPct val="90000"/>
              </a:lnSpc>
              <a:spcBef>
                <a:spcPts val="1200"/>
              </a:spcBef>
              <a:spcAft>
                <a:spcPts val="0"/>
              </a:spcAft>
              <a:buSzPts val="180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g2cf8f330915_0_43"/>
          <p:cNvSpPr txBox="1"/>
          <p:nvPr>
            <p:ph type="title"/>
          </p:nvPr>
        </p:nvSpPr>
        <p:spPr>
          <a:xfrm>
            <a:off x="252919" y="1123837"/>
            <a:ext cx="2947500" cy="46011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a:t>    Retention</a:t>
            </a:r>
            <a:endParaRPr/>
          </a:p>
        </p:txBody>
      </p:sp>
      <p:sp>
        <p:nvSpPr>
          <p:cNvPr id="136" name="Google Shape;136;g2cf8f330915_0_43"/>
          <p:cNvSpPr txBox="1"/>
          <p:nvPr>
            <p:ph idx="1" type="body"/>
          </p:nvPr>
        </p:nvSpPr>
        <p:spPr>
          <a:xfrm>
            <a:off x="4366843" y="778808"/>
            <a:ext cx="7315200" cy="5120700"/>
          </a:xfrm>
          <a:prstGeom prst="rect">
            <a:avLst/>
          </a:prstGeom>
          <a:noFill/>
          <a:ln>
            <a:noFill/>
          </a:ln>
        </p:spPr>
        <p:txBody>
          <a:bodyPr anchorCtr="0" anchor="ctr" bIns="45700" lIns="91425" spcFirstLastPara="1" rIns="91425" wrap="square" tIns="45700">
            <a:normAutofit/>
          </a:bodyPr>
          <a:lstStyle/>
          <a:p>
            <a:pPr indent="0" lvl="0" marL="0" rtl="0" algn="l">
              <a:lnSpc>
                <a:spcPct val="120000"/>
              </a:lnSpc>
              <a:spcBef>
                <a:spcPts val="500"/>
              </a:spcBef>
              <a:spcAft>
                <a:spcPts val="0"/>
              </a:spcAft>
              <a:buClr>
                <a:schemeClr val="dk1"/>
              </a:buClr>
              <a:buSzPts val="1100"/>
              <a:buFont typeface="Arial"/>
              <a:buNone/>
            </a:pPr>
            <a:r>
              <a:rPr b="1" lang="en-US" sz="2600">
                <a:solidFill>
                  <a:schemeClr val="dk1"/>
                </a:solidFill>
                <a:highlight>
                  <a:srgbClr val="F7F7F7"/>
                </a:highlight>
                <a:latin typeface="Arial"/>
                <a:ea typeface="Arial"/>
                <a:cs typeface="Arial"/>
                <a:sym typeface="Arial"/>
              </a:rPr>
              <a:t>651.66 Retention</a:t>
            </a:r>
            <a:endParaRPr b="1" sz="2600">
              <a:solidFill>
                <a:schemeClr val="dk1"/>
              </a:solidFill>
              <a:highlight>
                <a:srgbClr val="F7F7F7"/>
              </a:highlight>
              <a:latin typeface="Arial"/>
              <a:ea typeface="Arial"/>
              <a:cs typeface="Arial"/>
              <a:sym typeface="Arial"/>
            </a:endParaRPr>
          </a:p>
          <a:p>
            <a:pPr indent="0" lvl="0" marL="0" rtl="0" algn="l">
              <a:lnSpc>
                <a:spcPct val="115000"/>
              </a:lnSpc>
              <a:spcBef>
                <a:spcPts val="800"/>
              </a:spcBef>
              <a:spcAft>
                <a:spcPts val="0"/>
              </a:spcAft>
              <a:buClr>
                <a:schemeClr val="dk1"/>
              </a:buClr>
              <a:buSzPts val="1100"/>
              <a:buFont typeface="Arial"/>
              <a:buNone/>
            </a:pPr>
            <a:r>
              <a:rPr lang="en-US" sz="2800">
                <a:solidFill>
                  <a:schemeClr val="dk1"/>
                </a:solidFill>
                <a:highlight>
                  <a:srgbClr val="F7F7F7"/>
                </a:highlight>
                <a:latin typeface="Arial"/>
                <a:ea typeface="Arial"/>
                <a:cs typeface="Arial"/>
                <a:sym typeface="Arial"/>
              </a:rPr>
              <a:t>Letters of warning in lieu of time–off suspensions remain in the employee’s OPF and/or eOPF for two years unless otherwise resolved or cited in subsequent disciplinary action.</a:t>
            </a:r>
            <a:endParaRPr sz="2800">
              <a:solidFill>
                <a:schemeClr val="dk1"/>
              </a:solidFill>
              <a:highlight>
                <a:srgbClr val="F7F7F7"/>
              </a:highlight>
              <a:latin typeface="Arial"/>
              <a:ea typeface="Arial"/>
              <a:cs typeface="Arial"/>
              <a:sym typeface="Arial"/>
            </a:endParaRPr>
          </a:p>
          <a:p>
            <a:pPr indent="0" lvl="0" marL="0" rtl="0" algn="l">
              <a:lnSpc>
                <a:spcPct val="90000"/>
              </a:lnSpc>
              <a:spcBef>
                <a:spcPts val="1200"/>
              </a:spcBef>
              <a:spcAft>
                <a:spcPts val="0"/>
              </a:spcAft>
              <a:buSzPts val="18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Frame">
  <a:themeElements>
    <a:clrScheme name="Custom 1">
      <a:dk1>
        <a:srgbClr val="000000"/>
      </a:dk1>
      <a:lt1>
        <a:srgbClr val="FFFFFF"/>
      </a:lt1>
      <a:dk2>
        <a:srgbClr val="1F497D"/>
      </a:dk2>
      <a:lt2>
        <a:srgbClr val="000000"/>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2019-07-25T20:04:28Z</dcterms:created>
  <dc:creator>Hartley Alley;tamikasykes@sykeslawllc.com</dc:creator>
</cp:coreProperties>
</file>